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notesMasterIdLst>
    <p:notesMasterId r:id="rId35"/>
  </p:notesMasterIdLst>
  <p:handoutMasterIdLst>
    <p:handoutMasterId r:id="rId36"/>
  </p:handoutMasterIdLst>
  <p:sldIdLst>
    <p:sldId id="256" r:id="rId2"/>
    <p:sldId id="257" r:id="rId3"/>
    <p:sldId id="258" r:id="rId4"/>
    <p:sldId id="262" r:id="rId5"/>
    <p:sldId id="260" r:id="rId6"/>
    <p:sldId id="288" r:id="rId7"/>
    <p:sldId id="261" r:id="rId8"/>
    <p:sldId id="264" r:id="rId9"/>
    <p:sldId id="265" r:id="rId10"/>
    <p:sldId id="266" r:id="rId11"/>
    <p:sldId id="286" r:id="rId12"/>
    <p:sldId id="287" r:id="rId13"/>
    <p:sldId id="283" r:id="rId14"/>
    <p:sldId id="284" r:id="rId15"/>
    <p:sldId id="285" r:id="rId16"/>
    <p:sldId id="269" r:id="rId17"/>
    <p:sldId id="267" r:id="rId18"/>
    <p:sldId id="289" r:id="rId19"/>
    <p:sldId id="268" r:id="rId20"/>
    <p:sldId id="270" r:id="rId21"/>
    <p:sldId id="276" r:id="rId22"/>
    <p:sldId id="271" r:id="rId23"/>
    <p:sldId id="290" r:id="rId24"/>
    <p:sldId id="272" r:id="rId25"/>
    <p:sldId id="282" r:id="rId26"/>
    <p:sldId id="273" r:id="rId27"/>
    <p:sldId id="274" r:id="rId28"/>
    <p:sldId id="275" r:id="rId29"/>
    <p:sldId id="277" r:id="rId30"/>
    <p:sldId id="278" r:id="rId31"/>
    <p:sldId id="279" r:id="rId32"/>
    <p:sldId id="280" r:id="rId33"/>
    <p:sldId id="281"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endettuoli, Marie C" initials="VMC" lastIdx="1" clrIdx="0">
    <p:extLst>
      <p:ext uri="{19B8F6BF-5375-455C-9EA6-DF929625EA0E}">
        <p15:presenceInfo xmlns:p15="http://schemas.microsoft.com/office/powerpoint/2012/main" userId="S::mvendett@fredhutch.org::2880b057-e3f6-4e45-b020-aa8aff905a8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9C348"/>
    <a:srgbClr val="FFFFFF"/>
    <a:srgbClr val="ED7D31"/>
    <a:srgbClr val="112345"/>
    <a:srgbClr val="39B6B9"/>
    <a:srgbClr val="ECEE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D3690-B9B3-4776-B415-1ED459ADE263}" v="275" dt="2021-11-04T14:17:36.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31" autoAdjust="0"/>
    <p:restoredTop sz="90129" autoAdjust="0"/>
  </p:normalViewPr>
  <p:slideViewPr>
    <p:cSldViewPr snapToGrid="0">
      <p:cViewPr varScale="1">
        <p:scale>
          <a:sx n="99" d="100"/>
          <a:sy n="99" d="100"/>
        </p:scale>
        <p:origin x="918" y="84"/>
      </p:cViewPr>
      <p:guideLst/>
    </p:cSldViewPr>
  </p:slideViewPr>
  <p:notesTextViewPr>
    <p:cViewPr>
      <p:scale>
        <a:sx n="1" d="1"/>
        <a:sy n="1" d="1"/>
      </p:scale>
      <p:origin x="0" y="0"/>
    </p:cViewPr>
  </p:notesTextViewPr>
  <p:notesViewPr>
    <p:cSldViewPr snapToGrid="0">
      <p:cViewPr varScale="1">
        <p:scale>
          <a:sx n="84" d="100"/>
          <a:sy n="84" d="100"/>
        </p:scale>
        <p:origin x="2976"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ndettuoli, Marie C" userId="2880b057-e3f6-4e45-b020-aa8aff905a81" providerId="ADAL" clId="{201D3690-B9B3-4776-B415-1ED459ADE263}"/>
    <pc:docChg chg="undo custSel addSld delSld modSld sldOrd modMainMaster modNotesMaster">
      <pc:chgData name="Vendettuoli, Marie C" userId="2880b057-e3f6-4e45-b020-aa8aff905a81" providerId="ADAL" clId="{201D3690-B9B3-4776-B415-1ED459ADE263}" dt="2021-11-04T14:18:29.561" v="8708" actId="1076"/>
      <pc:docMkLst>
        <pc:docMk/>
      </pc:docMkLst>
      <pc:sldChg chg="addSp delSp modSp mod modClrScheme chgLayout">
        <pc:chgData name="Vendettuoli, Marie C" userId="2880b057-e3f6-4e45-b020-aa8aff905a81" providerId="ADAL" clId="{201D3690-B9B3-4776-B415-1ED459ADE263}" dt="2021-11-04T01:01:21.706" v="8377" actId="20577"/>
        <pc:sldMkLst>
          <pc:docMk/>
          <pc:sldMk cId="3277774358" sldId="256"/>
        </pc:sldMkLst>
        <pc:spChg chg="mod ord">
          <ac:chgData name="Vendettuoli, Marie C" userId="2880b057-e3f6-4e45-b020-aa8aff905a81" providerId="ADAL" clId="{201D3690-B9B3-4776-B415-1ED459ADE263}" dt="2021-11-04T01:00:33.871" v="8365" actId="1076"/>
          <ac:spMkLst>
            <pc:docMk/>
            <pc:sldMk cId="3277774358" sldId="256"/>
            <ac:spMk id="2" creationId="{F1EB340C-8160-4367-9053-06892971CFB5}"/>
          </ac:spMkLst>
        </pc:spChg>
        <pc:spChg chg="mod ord">
          <ac:chgData name="Vendettuoli, Marie C" userId="2880b057-e3f6-4e45-b020-aa8aff905a81" providerId="ADAL" clId="{201D3690-B9B3-4776-B415-1ED459ADE263}" dt="2021-11-04T01:01:21.706" v="8377" actId="20577"/>
          <ac:spMkLst>
            <pc:docMk/>
            <pc:sldMk cId="3277774358" sldId="256"/>
            <ac:spMk id="3" creationId="{74F85F8A-7EC0-4231-BA87-03D759660453}"/>
          </ac:spMkLst>
        </pc:spChg>
        <pc:spChg chg="mod">
          <ac:chgData name="Vendettuoli, Marie C" userId="2880b057-e3f6-4e45-b020-aa8aff905a81" providerId="ADAL" clId="{201D3690-B9B3-4776-B415-1ED459ADE263}" dt="2021-11-03T15:13:33.645" v="3840"/>
          <ac:spMkLst>
            <pc:docMk/>
            <pc:sldMk cId="3277774358" sldId="256"/>
            <ac:spMk id="5" creationId="{F9C91157-1E4B-4967-A180-62167B1AE1E0}"/>
          </ac:spMkLst>
        </pc:spChg>
        <pc:spChg chg="mod topLvl">
          <ac:chgData name="Vendettuoli, Marie C" userId="2880b057-e3f6-4e45-b020-aa8aff905a81" providerId="ADAL" clId="{201D3690-B9B3-4776-B415-1ED459ADE263}" dt="2021-11-03T15:13:33.645" v="3840"/>
          <ac:spMkLst>
            <pc:docMk/>
            <pc:sldMk cId="3277774358" sldId="256"/>
            <ac:spMk id="8" creationId="{F1451273-7E75-4643-88A7-4EAD97342609}"/>
          </ac:spMkLst>
        </pc:spChg>
        <pc:spChg chg="mod">
          <ac:chgData name="Vendettuoli, Marie C" userId="2880b057-e3f6-4e45-b020-aa8aff905a81" providerId="ADAL" clId="{201D3690-B9B3-4776-B415-1ED459ADE263}" dt="2021-11-02T06:57:52.358" v="1556" actId="14100"/>
          <ac:spMkLst>
            <pc:docMk/>
            <pc:sldMk cId="3277774358" sldId="256"/>
            <ac:spMk id="20" creationId="{72100D55-3A03-4BD7-9191-92EA097E7FA9}"/>
          </ac:spMkLst>
        </pc:spChg>
        <pc:spChg chg="add del mod">
          <ac:chgData name="Vendettuoli, Marie C" userId="2880b057-e3f6-4e45-b020-aa8aff905a81" providerId="ADAL" clId="{201D3690-B9B3-4776-B415-1ED459ADE263}" dt="2021-11-02T07:11:10.883" v="2389" actId="478"/>
          <ac:spMkLst>
            <pc:docMk/>
            <pc:sldMk cId="3277774358" sldId="256"/>
            <ac:spMk id="22" creationId="{CACEE632-AFCD-458A-8DE5-4334807C32C8}"/>
          </ac:spMkLst>
        </pc:spChg>
        <pc:spChg chg="add del mod ord">
          <ac:chgData name="Vendettuoli, Marie C" userId="2880b057-e3f6-4e45-b020-aa8aff905a81" providerId="ADAL" clId="{201D3690-B9B3-4776-B415-1ED459ADE263}" dt="2021-11-03T14:48:03.645" v="3727" actId="478"/>
          <ac:spMkLst>
            <pc:docMk/>
            <pc:sldMk cId="3277774358" sldId="256"/>
            <ac:spMk id="25" creationId="{5F0E1BFF-E854-48B9-B882-CB3A91B2D124}"/>
          </ac:spMkLst>
        </pc:spChg>
        <pc:spChg chg="add del mod ord">
          <ac:chgData name="Vendettuoli, Marie C" userId="2880b057-e3f6-4e45-b020-aa8aff905a81" providerId="ADAL" clId="{201D3690-B9B3-4776-B415-1ED459ADE263}" dt="2021-11-03T14:48:49.902" v="3733" actId="478"/>
          <ac:spMkLst>
            <pc:docMk/>
            <pc:sldMk cId="3277774358" sldId="256"/>
            <ac:spMk id="26" creationId="{4383ED9C-69D6-45B7-B7AD-F7EC1C1FDBC5}"/>
          </ac:spMkLst>
        </pc:spChg>
        <pc:grpChg chg="del mod">
          <ac:chgData name="Vendettuoli, Marie C" userId="2880b057-e3f6-4e45-b020-aa8aff905a81" providerId="ADAL" clId="{201D3690-B9B3-4776-B415-1ED459ADE263}" dt="2021-11-03T14:41:45.938" v="3698" actId="478"/>
          <ac:grpSpMkLst>
            <pc:docMk/>
            <pc:sldMk cId="3277774358" sldId="256"/>
            <ac:grpSpMk id="11" creationId="{5CC2F603-9758-4CCD-9B17-73DA54E78A24}"/>
          </ac:grpSpMkLst>
        </pc:grpChg>
        <pc:grpChg chg="add del mod">
          <ac:chgData name="Vendettuoli, Marie C" userId="2880b057-e3f6-4e45-b020-aa8aff905a81" providerId="ADAL" clId="{201D3690-B9B3-4776-B415-1ED459ADE263}" dt="2021-11-02T06:58:15.954" v="1559" actId="21"/>
          <ac:grpSpMkLst>
            <pc:docMk/>
            <pc:sldMk cId="3277774358" sldId="256"/>
            <ac:grpSpMk id="19" creationId="{6E7D8DBC-FD90-46E5-928B-43A2EC046F9E}"/>
          </ac:grpSpMkLst>
        </pc:grpChg>
        <pc:grpChg chg="add mod">
          <ac:chgData name="Vendettuoli, Marie C" userId="2880b057-e3f6-4e45-b020-aa8aff905a81" providerId="ADAL" clId="{201D3690-B9B3-4776-B415-1ED459ADE263}" dt="2021-11-03T15:13:33.645" v="3840"/>
          <ac:grpSpMkLst>
            <pc:docMk/>
            <pc:sldMk cId="3277774358" sldId="256"/>
            <ac:grpSpMk id="27" creationId="{337C1247-61EC-46D4-959D-EE5EE1FA02F7}"/>
          </ac:grpSpMkLst>
        </pc:grpChg>
        <pc:picChg chg="del mod">
          <ac:chgData name="Vendettuoli, Marie C" userId="2880b057-e3f6-4e45-b020-aa8aff905a81" providerId="ADAL" clId="{201D3690-B9B3-4776-B415-1ED459ADE263}" dt="2021-11-03T14:48:06.821" v="3728" actId="478"/>
          <ac:picMkLst>
            <pc:docMk/>
            <pc:sldMk cId="3277774358" sldId="256"/>
            <ac:picMk id="4" creationId="{342197FE-8A1F-451A-8221-8E970A0BD024}"/>
          </ac:picMkLst>
        </pc:picChg>
        <pc:picChg chg="del topLvl">
          <ac:chgData name="Vendettuoli, Marie C" userId="2880b057-e3f6-4e45-b020-aa8aff905a81" providerId="ADAL" clId="{201D3690-B9B3-4776-B415-1ED459ADE263}" dt="2021-11-03T14:41:45.938" v="3698" actId="478"/>
          <ac:picMkLst>
            <pc:docMk/>
            <pc:sldMk cId="3277774358" sldId="256"/>
            <ac:picMk id="10" creationId="{5D427EE1-5D8B-48DE-834D-DD4AE16A7FF0}"/>
          </ac:picMkLst>
        </pc:picChg>
        <pc:picChg chg="mod">
          <ac:chgData name="Vendettuoli, Marie C" userId="2880b057-e3f6-4e45-b020-aa8aff905a81" providerId="ADAL" clId="{201D3690-B9B3-4776-B415-1ED459ADE263}" dt="2021-11-02T06:57:18.934" v="1546" actId="14100"/>
          <ac:picMkLst>
            <pc:docMk/>
            <pc:sldMk cId="3277774358" sldId="256"/>
            <ac:picMk id="21" creationId="{793C73C8-DA3D-4FA2-B3AD-DED464DD7EFB}"/>
          </ac:picMkLst>
        </pc:picChg>
        <pc:picChg chg="add mod">
          <ac:chgData name="Vendettuoli, Marie C" userId="2880b057-e3f6-4e45-b020-aa8aff905a81" providerId="ADAL" clId="{201D3690-B9B3-4776-B415-1ED459ADE263}" dt="2021-11-03T15:13:33.645" v="3840"/>
          <ac:picMkLst>
            <pc:docMk/>
            <pc:sldMk cId="3277774358" sldId="256"/>
            <ac:picMk id="24" creationId="{7652EA90-61DA-4634-8F60-8B43E1E28CE8}"/>
          </ac:picMkLst>
        </pc:picChg>
        <pc:picChg chg="add del mod">
          <ac:chgData name="Vendettuoli, Marie C" userId="2880b057-e3f6-4e45-b020-aa8aff905a81" providerId="ADAL" clId="{201D3690-B9B3-4776-B415-1ED459ADE263}" dt="2021-11-03T14:50:43.036" v="3744" actId="478"/>
          <ac:picMkLst>
            <pc:docMk/>
            <pc:sldMk cId="3277774358" sldId="256"/>
            <ac:picMk id="29" creationId="{2B8A1CF9-EE4F-40DA-866E-727F7C921AF0}"/>
          </ac:picMkLst>
        </pc:picChg>
        <pc:picChg chg="add del mod">
          <ac:chgData name="Vendettuoli, Marie C" userId="2880b057-e3f6-4e45-b020-aa8aff905a81" providerId="ADAL" clId="{201D3690-B9B3-4776-B415-1ED459ADE263}" dt="2021-11-03T14:51:23.507" v="3748" actId="478"/>
          <ac:picMkLst>
            <pc:docMk/>
            <pc:sldMk cId="3277774358" sldId="256"/>
            <ac:picMk id="30" creationId="{B842B750-A904-47F6-B698-ADC4B7DE7EEA}"/>
          </ac:picMkLst>
        </pc:picChg>
        <pc:picChg chg="add del mod">
          <ac:chgData name="Vendettuoli, Marie C" userId="2880b057-e3f6-4e45-b020-aa8aff905a81" providerId="ADAL" clId="{201D3690-B9B3-4776-B415-1ED459ADE263}" dt="2021-11-03T14:51:50.128" v="3755" actId="21"/>
          <ac:picMkLst>
            <pc:docMk/>
            <pc:sldMk cId="3277774358" sldId="256"/>
            <ac:picMk id="32" creationId="{A79E37D7-775E-4078-B7E8-63573DF1D6A1}"/>
          </ac:picMkLst>
        </pc:picChg>
      </pc:sldChg>
      <pc:sldChg chg="addSp delSp modSp mod modClrScheme chgLayout modNotes">
        <pc:chgData name="Vendettuoli, Marie C" userId="2880b057-e3f6-4e45-b020-aa8aff905a81" providerId="ADAL" clId="{201D3690-B9B3-4776-B415-1ED459ADE263}" dt="2021-11-04T01:08:41.882" v="8378" actId="14100"/>
        <pc:sldMkLst>
          <pc:docMk/>
          <pc:sldMk cId="4236292503" sldId="257"/>
        </pc:sldMkLst>
        <pc:spChg chg="mod ord">
          <ac:chgData name="Vendettuoli, Marie C" userId="2880b057-e3f6-4e45-b020-aa8aff905a81" providerId="ADAL" clId="{201D3690-B9B3-4776-B415-1ED459ADE263}" dt="2021-11-03T15:46:02.493" v="4032" actId="947"/>
          <ac:spMkLst>
            <pc:docMk/>
            <pc:sldMk cId="4236292503" sldId="257"/>
            <ac:spMk id="2" creationId="{E0354A40-63A4-4D5E-9BCE-2A85D4CEF775}"/>
          </ac:spMkLst>
        </pc:spChg>
        <pc:spChg chg="mod">
          <ac:chgData name="Vendettuoli, Marie C" userId="2880b057-e3f6-4e45-b020-aa8aff905a81" providerId="ADAL" clId="{201D3690-B9B3-4776-B415-1ED459ADE263}" dt="2021-11-04T01:08:41.882" v="8378" actId="14100"/>
          <ac:spMkLst>
            <pc:docMk/>
            <pc:sldMk cId="4236292503" sldId="257"/>
            <ac:spMk id="4" creationId="{1F40AEDA-47B7-40EC-8196-EE56F06A2126}"/>
          </ac:spMkLst>
        </pc:spChg>
        <pc:spChg chg="mod">
          <ac:chgData name="Vendettuoli, Marie C" userId="2880b057-e3f6-4e45-b020-aa8aff905a81" providerId="ADAL" clId="{201D3690-B9B3-4776-B415-1ED459ADE263}" dt="2021-11-03T15:22:49.607" v="3875" actId="14100"/>
          <ac:spMkLst>
            <pc:docMk/>
            <pc:sldMk cId="4236292503" sldId="257"/>
            <ac:spMk id="7" creationId="{0199E3D1-2875-420A-BFF5-B16E79EC4D9B}"/>
          </ac:spMkLst>
        </pc:spChg>
        <pc:spChg chg="add mod">
          <ac:chgData name="Vendettuoli, Marie C" userId="2880b057-e3f6-4e45-b020-aa8aff905a81" providerId="ADAL" clId="{201D3690-B9B3-4776-B415-1ED459ADE263}" dt="2021-11-03T15:22:57.565" v="3877" actId="14100"/>
          <ac:spMkLst>
            <pc:docMk/>
            <pc:sldMk cId="4236292503" sldId="257"/>
            <ac:spMk id="30" creationId="{8B28A293-38A7-4930-82E6-B58B52BD90FA}"/>
          </ac:spMkLst>
        </pc:spChg>
        <pc:spChg chg="add del mod">
          <ac:chgData name="Vendettuoli, Marie C" userId="2880b057-e3f6-4e45-b020-aa8aff905a81" providerId="ADAL" clId="{201D3690-B9B3-4776-B415-1ED459ADE263}" dt="2021-11-02T14:20:32.366" v="3550"/>
          <ac:spMkLst>
            <pc:docMk/>
            <pc:sldMk cId="4236292503" sldId="257"/>
            <ac:spMk id="31" creationId="{34D3B616-FF07-4189-9070-1D808A028737}"/>
          </ac:spMkLst>
        </pc:spChg>
        <pc:spChg chg="add del mod ord">
          <ac:chgData name="Vendettuoli, Marie C" userId="2880b057-e3f6-4e45-b020-aa8aff905a81" providerId="ADAL" clId="{201D3690-B9B3-4776-B415-1ED459ADE263}" dt="2021-11-03T15:12:05.463" v="3831" actId="478"/>
          <ac:spMkLst>
            <pc:docMk/>
            <pc:sldMk cId="4236292503" sldId="257"/>
            <ac:spMk id="34" creationId="{D0B9DF6B-ABB1-4118-8AE6-DE9EBE0E9C9E}"/>
          </ac:spMkLst>
        </pc:spChg>
        <pc:spChg chg="add del mod ord">
          <ac:chgData name="Vendettuoli, Marie C" userId="2880b057-e3f6-4e45-b020-aa8aff905a81" providerId="ADAL" clId="{201D3690-B9B3-4776-B415-1ED459ADE263}" dt="2021-11-03T15:12:01.480" v="3830" actId="478"/>
          <ac:spMkLst>
            <pc:docMk/>
            <pc:sldMk cId="4236292503" sldId="257"/>
            <ac:spMk id="35" creationId="{86A79D93-A6F8-4A8D-9FF1-552E715B0C72}"/>
          </ac:spMkLst>
        </pc:spChg>
        <pc:spChg chg="add del mod ord">
          <ac:chgData name="Vendettuoli, Marie C" userId="2880b057-e3f6-4e45-b020-aa8aff905a81" providerId="ADAL" clId="{201D3690-B9B3-4776-B415-1ED459ADE263}" dt="2021-11-03T15:12:07.808" v="3832" actId="478"/>
          <ac:spMkLst>
            <pc:docMk/>
            <pc:sldMk cId="4236292503" sldId="257"/>
            <ac:spMk id="36" creationId="{E3E003F5-DD49-454F-AD52-71E88C28C294}"/>
          </ac:spMkLst>
        </pc:spChg>
        <pc:grpChg chg="mod">
          <ac:chgData name="Vendettuoli, Marie C" userId="2880b057-e3f6-4e45-b020-aa8aff905a81" providerId="ADAL" clId="{201D3690-B9B3-4776-B415-1ED459ADE263}" dt="2021-11-03T15:13:33.645" v="3840"/>
          <ac:grpSpMkLst>
            <pc:docMk/>
            <pc:sldMk cId="4236292503" sldId="257"/>
            <ac:grpSpMk id="13" creationId="{9EBC6180-473D-4067-AA92-683C155C3F84}"/>
          </ac:grpSpMkLst>
        </pc:grpChg>
        <pc:grpChg chg="mod">
          <ac:chgData name="Vendettuoli, Marie C" userId="2880b057-e3f6-4e45-b020-aa8aff905a81" providerId="ADAL" clId="{201D3690-B9B3-4776-B415-1ED459ADE263}" dt="2021-11-03T15:13:33.645" v="3840"/>
          <ac:grpSpMkLst>
            <pc:docMk/>
            <pc:sldMk cId="4236292503" sldId="257"/>
            <ac:grpSpMk id="14" creationId="{3098E1E2-11BF-4F79-8F22-4DC71FDB45EC}"/>
          </ac:grpSpMkLst>
        </pc:grpChg>
        <pc:grpChg chg="add mod">
          <ac:chgData name="Vendettuoli, Marie C" userId="2880b057-e3f6-4e45-b020-aa8aff905a81" providerId="ADAL" clId="{201D3690-B9B3-4776-B415-1ED459ADE263}" dt="2021-11-03T15:13:33.645" v="3840"/>
          <ac:grpSpMkLst>
            <pc:docMk/>
            <pc:sldMk cId="4236292503" sldId="257"/>
            <ac:grpSpMk id="29" creationId="{CB50C2F5-2FA3-403F-B51C-CCA4F1093214}"/>
          </ac:grpSpMkLst>
        </pc:grpChg>
        <pc:grpChg chg="add mod">
          <ac:chgData name="Vendettuoli, Marie C" userId="2880b057-e3f6-4e45-b020-aa8aff905a81" providerId="ADAL" clId="{201D3690-B9B3-4776-B415-1ED459ADE263}" dt="2021-11-03T15:20:59.947" v="3864" actId="1076"/>
          <ac:grpSpMkLst>
            <pc:docMk/>
            <pc:sldMk cId="4236292503" sldId="257"/>
            <ac:grpSpMk id="32" creationId="{225D6C09-DEA5-459C-9937-98F6E722D8ED}"/>
          </ac:grpSpMkLst>
        </pc:grpChg>
        <pc:grpChg chg="add mod">
          <ac:chgData name="Vendettuoli, Marie C" userId="2880b057-e3f6-4e45-b020-aa8aff905a81" providerId="ADAL" clId="{201D3690-B9B3-4776-B415-1ED459ADE263}" dt="2021-11-03T15:23:15.608" v="3878" actId="1076"/>
          <ac:grpSpMkLst>
            <pc:docMk/>
            <pc:sldMk cId="4236292503" sldId="257"/>
            <ac:grpSpMk id="33" creationId="{3D10E2FA-5006-4D1F-8290-63A7C04CA807}"/>
          </ac:grpSpMkLst>
        </pc:grpChg>
        <pc:picChg chg="mod">
          <ac:chgData name="Vendettuoli, Marie C" userId="2880b057-e3f6-4e45-b020-aa8aff905a81" providerId="ADAL" clId="{201D3690-B9B3-4776-B415-1ED459ADE263}" dt="2021-11-03T15:13:33.645" v="3840"/>
          <ac:picMkLst>
            <pc:docMk/>
            <pc:sldMk cId="4236292503" sldId="257"/>
            <ac:picMk id="6" creationId="{3F82E5F8-E27C-41D9-8051-0297C894D000}"/>
          </ac:picMkLst>
        </pc:picChg>
        <pc:picChg chg="mod">
          <ac:chgData name="Vendettuoli, Marie C" userId="2880b057-e3f6-4e45-b020-aa8aff905a81" providerId="ADAL" clId="{201D3690-B9B3-4776-B415-1ED459ADE263}" dt="2021-11-03T15:13:33.645" v="3840"/>
          <ac:picMkLst>
            <pc:docMk/>
            <pc:sldMk cId="4236292503" sldId="257"/>
            <ac:picMk id="12" creationId="{EBDAAD1D-0CDF-401F-81CF-04C27084FA81}"/>
          </ac:picMkLst>
        </pc:picChg>
        <pc:picChg chg="mod">
          <ac:chgData name="Vendettuoli, Marie C" userId="2880b057-e3f6-4e45-b020-aa8aff905a81" providerId="ADAL" clId="{201D3690-B9B3-4776-B415-1ED459ADE263}" dt="2021-11-03T15:13:33.645" v="3840"/>
          <ac:picMkLst>
            <pc:docMk/>
            <pc:sldMk cId="4236292503" sldId="257"/>
            <ac:picMk id="16" creationId="{E23A7FDD-2BEB-47E3-9136-DCB8C7328910}"/>
          </ac:picMkLst>
        </pc:picChg>
        <pc:picChg chg="mod">
          <ac:chgData name="Vendettuoli, Marie C" userId="2880b057-e3f6-4e45-b020-aa8aff905a81" providerId="ADAL" clId="{201D3690-B9B3-4776-B415-1ED459ADE263}" dt="2021-11-03T15:13:33.645" v="3840"/>
          <ac:picMkLst>
            <pc:docMk/>
            <pc:sldMk cId="4236292503" sldId="257"/>
            <ac:picMk id="28" creationId="{1786121D-18EA-4EE5-8445-4B480A919A16}"/>
          </ac:picMkLst>
        </pc:picChg>
      </pc:sldChg>
      <pc:sldChg chg="addSp delSp modSp mod modClrScheme chgLayout">
        <pc:chgData name="Vendettuoli, Marie C" userId="2880b057-e3f6-4e45-b020-aa8aff905a81" providerId="ADAL" clId="{201D3690-B9B3-4776-B415-1ED459ADE263}" dt="2021-11-04T00:23:42.830" v="8178" actId="21"/>
        <pc:sldMkLst>
          <pc:docMk/>
          <pc:sldMk cId="1250183627" sldId="258"/>
        </pc:sldMkLst>
        <pc:spChg chg="del mod ord">
          <ac:chgData name="Vendettuoli, Marie C" userId="2880b057-e3f6-4e45-b020-aa8aff905a81" providerId="ADAL" clId="{201D3690-B9B3-4776-B415-1ED459ADE263}" dt="2021-11-03T14:53:26.414" v="3763" actId="478"/>
          <ac:spMkLst>
            <pc:docMk/>
            <pc:sldMk cId="1250183627" sldId="258"/>
            <ac:spMk id="2" creationId="{0DEE8B1F-EC5B-4C8B-8CFD-D3636C1DA63C}"/>
          </ac:spMkLst>
        </pc:spChg>
        <pc:spChg chg="del mod ord">
          <ac:chgData name="Vendettuoli, Marie C" userId="2880b057-e3f6-4e45-b020-aa8aff905a81" providerId="ADAL" clId="{201D3690-B9B3-4776-B415-1ED459ADE263}" dt="2021-11-03T15:02:39.684" v="3793" actId="478"/>
          <ac:spMkLst>
            <pc:docMk/>
            <pc:sldMk cId="1250183627" sldId="258"/>
            <ac:spMk id="3" creationId="{D47E21A8-8C33-4706-864A-B2EC1DA4F560}"/>
          </ac:spMkLst>
        </pc:spChg>
        <pc:spChg chg="add mod ord">
          <ac:chgData name="Vendettuoli, Marie C" userId="2880b057-e3f6-4e45-b020-aa8aff905a81" providerId="ADAL" clId="{201D3690-B9B3-4776-B415-1ED459ADE263}" dt="2021-11-03T15:13:33.645" v="3840"/>
          <ac:spMkLst>
            <pc:docMk/>
            <pc:sldMk cId="1250183627" sldId="258"/>
            <ac:spMk id="5" creationId="{4FE31A9D-015C-491A-86E8-E1146984CDEE}"/>
          </ac:spMkLst>
        </pc:spChg>
        <pc:spChg chg="add mod ord">
          <ac:chgData name="Vendettuoli, Marie C" userId="2880b057-e3f6-4e45-b020-aa8aff905a81" providerId="ADAL" clId="{201D3690-B9B3-4776-B415-1ED459ADE263}" dt="2021-11-03T15:13:33.645" v="3840"/>
          <ac:spMkLst>
            <pc:docMk/>
            <pc:sldMk cId="1250183627" sldId="258"/>
            <ac:spMk id="6" creationId="{49FB01F9-FB73-4467-AC4B-4A1D1354D682}"/>
          </ac:spMkLst>
        </pc:spChg>
        <pc:spChg chg="add mod ord">
          <ac:chgData name="Vendettuoli, Marie C" userId="2880b057-e3f6-4e45-b020-aa8aff905a81" providerId="ADAL" clId="{201D3690-B9B3-4776-B415-1ED459ADE263}" dt="2021-11-03T15:13:33.645" v="3840"/>
          <ac:spMkLst>
            <pc:docMk/>
            <pc:sldMk cId="1250183627" sldId="258"/>
            <ac:spMk id="7" creationId="{DCB80A74-A21E-4F56-A54D-772E0B7F42F5}"/>
          </ac:spMkLst>
        </pc:spChg>
        <pc:spChg chg="add mod ord">
          <ac:chgData name="Vendettuoli, Marie C" userId="2880b057-e3f6-4e45-b020-aa8aff905a81" providerId="ADAL" clId="{201D3690-B9B3-4776-B415-1ED459ADE263}" dt="2021-11-03T15:13:33.645" v="3840"/>
          <ac:spMkLst>
            <pc:docMk/>
            <pc:sldMk cId="1250183627" sldId="258"/>
            <ac:spMk id="8" creationId="{ED8FC649-48A9-44CF-A176-DD52A663A954}"/>
          </ac:spMkLst>
        </pc:spChg>
        <pc:spChg chg="add mod ord">
          <ac:chgData name="Vendettuoli, Marie C" userId="2880b057-e3f6-4e45-b020-aa8aff905a81" providerId="ADAL" clId="{201D3690-B9B3-4776-B415-1ED459ADE263}" dt="2021-11-03T15:13:33.645" v="3840"/>
          <ac:spMkLst>
            <pc:docMk/>
            <pc:sldMk cId="1250183627" sldId="258"/>
            <ac:spMk id="9" creationId="{70A8DB3A-3621-44A9-AD2E-37951CBF5545}"/>
          </ac:spMkLst>
        </pc:spChg>
        <pc:spChg chg="add mod ord">
          <ac:chgData name="Vendettuoli, Marie C" userId="2880b057-e3f6-4e45-b020-aa8aff905a81" providerId="ADAL" clId="{201D3690-B9B3-4776-B415-1ED459ADE263}" dt="2021-11-03T15:13:33.645" v="3840"/>
          <ac:spMkLst>
            <pc:docMk/>
            <pc:sldMk cId="1250183627" sldId="258"/>
            <ac:spMk id="10" creationId="{30FB30DD-E3F1-4AEA-A4A9-7AEAC8EE65BC}"/>
          </ac:spMkLst>
        </pc:spChg>
        <pc:spChg chg="add mod ord">
          <ac:chgData name="Vendettuoli, Marie C" userId="2880b057-e3f6-4e45-b020-aa8aff905a81" providerId="ADAL" clId="{201D3690-B9B3-4776-B415-1ED459ADE263}" dt="2021-11-03T15:13:33.645" v="3840"/>
          <ac:spMkLst>
            <pc:docMk/>
            <pc:sldMk cId="1250183627" sldId="258"/>
            <ac:spMk id="11" creationId="{F14B9767-3B21-49FF-AD88-46DCACE7F89E}"/>
          </ac:spMkLst>
        </pc:spChg>
        <pc:spChg chg="add mod ord">
          <ac:chgData name="Vendettuoli, Marie C" userId="2880b057-e3f6-4e45-b020-aa8aff905a81" providerId="ADAL" clId="{201D3690-B9B3-4776-B415-1ED459ADE263}" dt="2021-11-03T15:13:33.645" v="3840"/>
          <ac:spMkLst>
            <pc:docMk/>
            <pc:sldMk cId="1250183627" sldId="258"/>
            <ac:spMk id="12" creationId="{29A250BF-D004-47E9-9D7E-268BAAB87CBC}"/>
          </ac:spMkLst>
        </pc:spChg>
        <pc:spChg chg="add mod ord">
          <ac:chgData name="Vendettuoli, Marie C" userId="2880b057-e3f6-4e45-b020-aa8aff905a81" providerId="ADAL" clId="{201D3690-B9B3-4776-B415-1ED459ADE263}" dt="2021-11-03T15:13:33.645" v="3840"/>
          <ac:spMkLst>
            <pc:docMk/>
            <pc:sldMk cId="1250183627" sldId="258"/>
            <ac:spMk id="13" creationId="{ABF8D9B7-3619-4AEA-B7B8-AC3583BDD063}"/>
          </ac:spMkLst>
        </pc:spChg>
        <pc:spChg chg="add mod">
          <ac:chgData name="Vendettuoli, Marie C" userId="2880b057-e3f6-4e45-b020-aa8aff905a81" providerId="ADAL" clId="{201D3690-B9B3-4776-B415-1ED459ADE263}" dt="2021-11-03T15:13:33.645" v="3840"/>
          <ac:spMkLst>
            <pc:docMk/>
            <pc:sldMk cId="1250183627" sldId="258"/>
            <ac:spMk id="14" creationId="{48C1D1DA-0758-436E-ADE9-12030D563F89}"/>
          </ac:spMkLst>
        </pc:spChg>
        <pc:spChg chg="add del mod">
          <ac:chgData name="Vendettuoli, Marie C" userId="2880b057-e3f6-4e45-b020-aa8aff905a81" providerId="ADAL" clId="{201D3690-B9B3-4776-B415-1ED459ADE263}" dt="2021-11-03T15:02:50.728" v="3796" actId="478"/>
          <ac:spMkLst>
            <pc:docMk/>
            <pc:sldMk cId="1250183627" sldId="258"/>
            <ac:spMk id="16" creationId="{ABA00CA0-9D50-4DB6-B35E-1402AE0833BE}"/>
          </ac:spMkLst>
        </pc:spChg>
        <pc:picChg chg="add del mod">
          <ac:chgData name="Vendettuoli, Marie C" userId="2880b057-e3f6-4e45-b020-aa8aff905a81" providerId="ADAL" clId="{201D3690-B9B3-4776-B415-1ED459ADE263}" dt="2021-11-03T15:02:57.256" v="3797" actId="478"/>
          <ac:picMkLst>
            <pc:docMk/>
            <pc:sldMk cId="1250183627" sldId="258"/>
            <ac:picMk id="4" creationId="{8978F56D-1B6A-46C7-A8DD-8C723F2A1652}"/>
          </ac:picMkLst>
        </pc:picChg>
        <pc:picChg chg="add del">
          <ac:chgData name="Vendettuoli, Marie C" userId="2880b057-e3f6-4e45-b020-aa8aff905a81" providerId="ADAL" clId="{201D3690-B9B3-4776-B415-1ED459ADE263}" dt="2021-11-04T00:23:42.830" v="8178" actId="21"/>
          <ac:picMkLst>
            <pc:docMk/>
            <pc:sldMk cId="1250183627" sldId="258"/>
            <ac:picMk id="18" creationId="{2C6663FD-C2B0-40B8-8D14-D3B326DDE87F}"/>
          </ac:picMkLst>
        </pc:picChg>
      </pc:sldChg>
      <pc:sldChg chg="addSp delSp modSp mod modClrScheme chgLayout">
        <pc:chgData name="Vendettuoli, Marie C" userId="2880b057-e3f6-4e45-b020-aa8aff905a81" providerId="ADAL" clId="{201D3690-B9B3-4776-B415-1ED459ADE263}" dt="2021-11-03T23:59:58.276" v="8088"/>
        <pc:sldMkLst>
          <pc:docMk/>
          <pc:sldMk cId="4131713092" sldId="260"/>
        </pc:sldMkLst>
        <pc:spChg chg="mod ord">
          <ac:chgData name="Vendettuoli, Marie C" userId="2880b057-e3f6-4e45-b020-aa8aff905a81" providerId="ADAL" clId="{201D3690-B9B3-4776-B415-1ED459ADE263}" dt="2021-11-03T19:07:51.020" v="7820" actId="207"/>
          <ac:spMkLst>
            <pc:docMk/>
            <pc:sldMk cId="4131713092" sldId="260"/>
            <ac:spMk id="2" creationId="{30734875-1DA0-44A8-AB64-ED904C152B8B}"/>
          </ac:spMkLst>
        </pc:spChg>
        <pc:spChg chg="add del mod ord">
          <ac:chgData name="Vendettuoli, Marie C" userId="2880b057-e3f6-4e45-b020-aa8aff905a81" providerId="ADAL" clId="{201D3690-B9B3-4776-B415-1ED459ADE263}" dt="2021-11-03T23:59:58.276" v="8088"/>
          <ac:spMkLst>
            <pc:docMk/>
            <pc:sldMk cId="4131713092" sldId="260"/>
            <ac:spMk id="5" creationId="{477AA201-5D1B-4E66-90FF-C2B76B743E94}"/>
          </ac:spMkLst>
        </pc:spChg>
        <pc:spChg chg="add mod ord">
          <ac:chgData name="Vendettuoli, Marie C" userId="2880b057-e3f6-4e45-b020-aa8aff905a81" providerId="ADAL" clId="{201D3690-B9B3-4776-B415-1ED459ADE263}" dt="2021-11-03T15:31:19.644" v="3919"/>
          <ac:spMkLst>
            <pc:docMk/>
            <pc:sldMk cId="4131713092" sldId="260"/>
            <ac:spMk id="7" creationId="{35EB709B-4F07-4A28-95BF-60EE82CB9E55}"/>
          </ac:spMkLst>
        </pc:spChg>
        <pc:spChg chg="add del mod ord">
          <ac:chgData name="Vendettuoli, Marie C" userId="2880b057-e3f6-4e45-b020-aa8aff905a81" providerId="ADAL" clId="{201D3690-B9B3-4776-B415-1ED459ADE263}" dt="2021-11-03T15:31:43.850" v="3923" actId="478"/>
          <ac:spMkLst>
            <pc:docMk/>
            <pc:sldMk cId="4131713092" sldId="260"/>
            <ac:spMk id="8" creationId="{DA451679-56C9-4537-9F4C-B3CCC7C23CA9}"/>
          </ac:spMkLst>
        </pc:spChg>
        <pc:spChg chg="add del mod">
          <ac:chgData name="Vendettuoli, Marie C" userId="2880b057-e3f6-4e45-b020-aa8aff905a81" providerId="ADAL" clId="{201D3690-B9B3-4776-B415-1ED459ADE263}" dt="2021-11-03T15:31:48.190" v="3925" actId="478"/>
          <ac:spMkLst>
            <pc:docMk/>
            <pc:sldMk cId="4131713092" sldId="260"/>
            <ac:spMk id="11" creationId="{A130770E-CB07-4BFC-8330-6A91547546BF}"/>
          </ac:spMkLst>
        </pc:spChg>
        <pc:spChg chg="add mod">
          <ac:chgData name="Vendettuoli, Marie C" userId="2880b057-e3f6-4e45-b020-aa8aff905a81" providerId="ADAL" clId="{201D3690-B9B3-4776-B415-1ED459ADE263}" dt="2021-11-03T15:39:02.966" v="3997" actId="1076"/>
          <ac:spMkLst>
            <pc:docMk/>
            <pc:sldMk cId="4131713092" sldId="260"/>
            <ac:spMk id="12" creationId="{42B9138C-3747-4608-9A46-002F72BD6173}"/>
          </ac:spMkLst>
        </pc:spChg>
        <pc:spChg chg="add del mod">
          <ac:chgData name="Vendettuoli, Marie C" userId="2880b057-e3f6-4e45-b020-aa8aff905a81" providerId="ADAL" clId="{201D3690-B9B3-4776-B415-1ED459ADE263}" dt="2021-11-03T15:34:54.476" v="3954"/>
          <ac:spMkLst>
            <pc:docMk/>
            <pc:sldMk cId="4131713092" sldId="260"/>
            <ac:spMk id="14" creationId="{007A4A25-E69F-4588-A70E-289856DE4194}"/>
          </ac:spMkLst>
        </pc:spChg>
        <pc:spChg chg="add del mod">
          <ac:chgData name="Vendettuoli, Marie C" userId="2880b057-e3f6-4e45-b020-aa8aff905a81" providerId="ADAL" clId="{201D3690-B9B3-4776-B415-1ED459ADE263}" dt="2021-11-03T15:38:19.895" v="3991" actId="478"/>
          <ac:spMkLst>
            <pc:docMk/>
            <pc:sldMk cId="4131713092" sldId="260"/>
            <ac:spMk id="16" creationId="{378A6E61-B933-4DE8-84A4-E7B0F70CCA70}"/>
          </ac:spMkLst>
        </pc:spChg>
        <pc:spChg chg="add mod">
          <ac:chgData name="Vendettuoli, Marie C" userId="2880b057-e3f6-4e45-b020-aa8aff905a81" providerId="ADAL" clId="{201D3690-B9B3-4776-B415-1ED459ADE263}" dt="2021-11-03T23:59:54.370" v="8085" actId="21"/>
          <ac:spMkLst>
            <pc:docMk/>
            <pc:sldMk cId="4131713092" sldId="260"/>
            <ac:spMk id="18" creationId="{23EADBCD-300A-4B00-9CE2-5B74AA58B106}"/>
          </ac:spMkLst>
        </pc:spChg>
        <pc:spChg chg="add del mod ord">
          <ac:chgData name="Vendettuoli, Marie C" userId="2880b057-e3f6-4e45-b020-aa8aff905a81" providerId="ADAL" clId="{201D3690-B9B3-4776-B415-1ED459ADE263}" dt="2021-11-03T19:06:29.026" v="7815" actId="21"/>
          <ac:spMkLst>
            <pc:docMk/>
            <pc:sldMk cId="4131713092" sldId="260"/>
            <ac:spMk id="20" creationId="{4AAB3482-A830-4248-8895-D10DFD8180D1}"/>
          </ac:spMkLst>
        </pc:spChg>
        <pc:picChg chg="add del mod">
          <ac:chgData name="Vendettuoli, Marie C" userId="2880b057-e3f6-4e45-b020-aa8aff905a81" providerId="ADAL" clId="{201D3690-B9B3-4776-B415-1ED459ADE263}" dt="2021-11-03T15:23:44.005" v="3879" actId="478"/>
          <ac:picMkLst>
            <pc:docMk/>
            <pc:sldMk cId="4131713092" sldId="260"/>
            <ac:picMk id="6" creationId="{E4797C8B-E075-4939-9AD1-65E03B701332}"/>
          </ac:picMkLst>
        </pc:picChg>
        <pc:picChg chg="add del mod">
          <ac:chgData name="Vendettuoli, Marie C" userId="2880b057-e3f6-4e45-b020-aa8aff905a81" providerId="ADAL" clId="{201D3690-B9B3-4776-B415-1ED459ADE263}" dt="2021-11-03T15:34:05.158" v="3939" actId="478"/>
          <ac:picMkLst>
            <pc:docMk/>
            <pc:sldMk cId="4131713092" sldId="260"/>
            <ac:picMk id="9" creationId="{C1BBD0BB-288B-4D11-8606-25A54E47F7C3}"/>
          </ac:picMkLst>
        </pc:picChg>
        <pc:picChg chg="add mod">
          <ac:chgData name="Vendettuoli, Marie C" userId="2880b057-e3f6-4e45-b020-aa8aff905a81" providerId="ADAL" clId="{201D3690-B9B3-4776-B415-1ED459ADE263}" dt="2021-11-03T15:39:02.966" v="3997" actId="1076"/>
          <ac:picMkLst>
            <pc:docMk/>
            <pc:sldMk cId="4131713092" sldId="260"/>
            <ac:picMk id="13" creationId="{5522EE39-DA1B-4217-845B-082D1EA93127}"/>
          </ac:picMkLst>
        </pc:picChg>
        <pc:picChg chg="add del mod">
          <ac:chgData name="Vendettuoli, Marie C" userId="2880b057-e3f6-4e45-b020-aa8aff905a81" providerId="ADAL" clId="{201D3690-B9B3-4776-B415-1ED459ADE263}" dt="2021-11-03T15:38:22.861" v="3992" actId="478"/>
          <ac:picMkLst>
            <pc:docMk/>
            <pc:sldMk cId="4131713092" sldId="260"/>
            <ac:picMk id="15" creationId="{5E3AB457-5D15-4C41-A699-A9B0391E065A}"/>
          </ac:picMkLst>
        </pc:picChg>
        <pc:picChg chg="add mod">
          <ac:chgData name="Vendettuoli, Marie C" userId="2880b057-e3f6-4e45-b020-aa8aff905a81" providerId="ADAL" clId="{201D3690-B9B3-4776-B415-1ED459ADE263}" dt="2021-11-03T15:39:02.966" v="3997" actId="1076"/>
          <ac:picMkLst>
            <pc:docMk/>
            <pc:sldMk cId="4131713092" sldId="260"/>
            <ac:picMk id="17" creationId="{369CB3F1-2115-4D14-9201-AFFF8CB619FD}"/>
          </ac:picMkLst>
        </pc:picChg>
        <pc:picChg chg="add mod">
          <ac:chgData name="Vendettuoli, Marie C" userId="2880b057-e3f6-4e45-b020-aa8aff905a81" providerId="ADAL" clId="{201D3690-B9B3-4776-B415-1ED459ADE263}" dt="2021-11-03T15:39:02.966" v="3997" actId="1076"/>
          <ac:picMkLst>
            <pc:docMk/>
            <pc:sldMk cId="4131713092" sldId="260"/>
            <ac:picMk id="19" creationId="{1C412B78-DD35-4299-8FCB-D25629156090}"/>
          </ac:picMkLst>
        </pc:picChg>
      </pc:sldChg>
      <pc:sldChg chg="addSp delSp modSp mod modClrScheme chgLayout">
        <pc:chgData name="Vendettuoli, Marie C" userId="2880b057-e3f6-4e45-b020-aa8aff905a81" providerId="ADAL" clId="{201D3690-B9B3-4776-B415-1ED459ADE263}" dt="2021-11-03T15:54:23.282" v="4097" actId="1076"/>
        <pc:sldMkLst>
          <pc:docMk/>
          <pc:sldMk cId="1409256017" sldId="261"/>
        </pc:sldMkLst>
        <pc:spChg chg="del mod ord">
          <ac:chgData name="Vendettuoli, Marie C" userId="2880b057-e3f6-4e45-b020-aa8aff905a81" providerId="ADAL" clId="{201D3690-B9B3-4776-B415-1ED459ADE263}" dt="2021-11-03T15:39:30.287" v="4002" actId="478"/>
          <ac:spMkLst>
            <pc:docMk/>
            <pc:sldMk cId="1409256017" sldId="261"/>
            <ac:spMk id="5" creationId="{ED038A36-9E82-4321-9713-3B4A2C0B8C7B}"/>
          </ac:spMkLst>
        </pc:spChg>
        <pc:spChg chg="mod ord">
          <ac:chgData name="Vendettuoli, Marie C" userId="2880b057-e3f6-4e45-b020-aa8aff905a81" providerId="ADAL" clId="{201D3690-B9B3-4776-B415-1ED459ADE263}" dt="2021-11-03T15:46:51.509" v="4036" actId="947"/>
          <ac:spMkLst>
            <pc:docMk/>
            <pc:sldMk cId="1409256017" sldId="261"/>
            <ac:spMk id="7" creationId="{ECE8E2A9-38D1-47FE-956B-76BA9A7CD07D}"/>
          </ac:spMkLst>
        </pc:spChg>
        <pc:spChg chg="add mod">
          <ac:chgData name="Vendettuoli, Marie C" userId="2880b057-e3f6-4e45-b020-aa8aff905a81" providerId="ADAL" clId="{201D3690-B9B3-4776-B415-1ED459ADE263}" dt="2021-11-03T15:54:23.282" v="4097" actId="1076"/>
          <ac:spMkLst>
            <pc:docMk/>
            <pc:sldMk cId="1409256017" sldId="261"/>
            <ac:spMk id="10" creationId="{3D52F97D-8F6F-4852-943A-2833E8FB89DE}"/>
          </ac:spMkLst>
        </pc:spChg>
        <pc:spChg chg="add mod ord">
          <ac:chgData name="Vendettuoli, Marie C" userId="2880b057-e3f6-4e45-b020-aa8aff905a81" providerId="ADAL" clId="{201D3690-B9B3-4776-B415-1ED459ADE263}" dt="2021-11-03T15:39:25.135" v="4001"/>
          <ac:spMkLst>
            <pc:docMk/>
            <pc:sldMk cId="1409256017" sldId="261"/>
            <ac:spMk id="12" creationId="{B23BE5BA-2843-4247-A2F8-EEC511107ADE}"/>
          </ac:spMkLst>
        </pc:spChg>
        <pc:spChg chg="add del mod ord">
          <ac:chgData name="Vendettuoli, Marie C" userId="2880b057-e3f6-4e45-b020-aa8aff905a81" providerId="ADAL" clId="{201D3690-B9B3-4776-B415-1ED459ADE263}" dt="2021-11-03T15:39:32.992" v="4003" actId="478"/>
          <ac:spMkLst>
            <pc:docMk/>
            <pc:sldMk cId="1409256017" sldId="261"/>
            <ac:spMk id="15" creationId="{20C4C287-CB2D-4D35-A136-5905AB8DC3E4}"/>
          </ac:spMkLst>
        </pc:spChg>
        <pc:picChg chg="mod">
          <ac:chgData name="Vendettuoli, Marie C" userId="2880b057-e3f6-4e45-b020-aa8aff905a81" providerId="ADAL" clId="{201D3690-B9B3-4776-B415-1ED459ADE263}" dt="2021-11-03T15:39:39.380" v="4005" actId="1076"/>
          <ac:picMkLst>
            <pc:docMk/>
            <pc:sldMk cId="1409256017" sldId="261"/>
            <ac:picMk id="11" creationId="{60DAC47C-3EE8-4035-92F8-7D1683646306}"/>
          </ac:picMkLst>
        </pc:picChg>
        <pc:picChg chg="add del mod">
          <ac:chgData name="Vendettuoli, Marie C" userId="2880b057-e3f6-4e45-b020-aa8aff905a81" providerId="ADAL" clId="{201D3690-B9B3-4776-B415-1ED459ADE263}" dt="2021-11-03T15:39:42.663" v="4006" actId="478"/>
          <ac:picMkLst>
            <pc:docMk/>
            <pc:sldMk cId="1409256017" sldId="261"/>
            <ac:picMk id="13" creationId="{CD63367F-DF7F-48D2-A404-6A3FF0D3AB91}"/>
          </ac:picMkLst>
        </pc:picChg>
      </pc:sldChg>
      <pc:sldChg chg="addSp delSp modSp mod modClrScheme chgLayout modNotes modNotesTx">
        <pc:chgData name="Vendettuoli, Marie C" userId="2880b057-e3f6-4e45-b020-aa8aff905a81" providerId="ADAL" clId="{201D3690-B9B3-4776-B415-1ED459ADE263}" dt="2021-11-04T00:24:26.813" v="8185" actId="1076"/>
        <pc:sldMkLst>
          <pc:docMk/>
          <pc:sldMk cId="4095152767" sldId="262"/>
        </pc:sldMkLst>
        <pc:spChg chg="mod ord">
          <ac:chgData name="Vendettuoli, Marie C" userId="2880b057-e3f6-4e45-b020-aa8aff905a81" providerId="ADAL" clId="{201D3690-B9B3-4776-B415-1ED459ADE263}" dt="2021-11-04T00:19:16.253" v="8113" actId="14100"/>
          <ac:spMkLst>
            <pc:docMk/>
            <pc:sldMk cId="4095152767" sldId="262"/>
            <ac:spMk id="3" creationId="{E27EFC47-9CFB-4ED6-BDFF-9061183B3146}"/>
          </ac:spMkLst>
        </pc:spChg>
        <pc:spChg chg="mod ord">
          <ac:chgData name="Vendettuoli, Marie C" userId="2880b057-e3f6-4e45-b020-aa8aff905a81" providerId="ADAL" clId="{201D3690-B9B3-4776-B415-1ED459ADE263}" dt="2021-11-03T19:07:36.463" v="7818" actId="207"/>
          <ac:spMkLst>
            <pc:docMk/>
            <pc:sldMk cId="4095152767" sldId="262"/>
            <ac:spMk id="4" creationId="{DB20A132-DC8D-4025-B0DC-E5DEDAD8B8A1}"/>
          </ac:spMkLst>
        </pc:spChg>
        <pc:spChg chg="del mod">
          <ac:chgData name="Vendettuoli, Marie C" userId="2880b057-e3f6-4e45-b020-aa8aff905a81" providerId="ADAL" clId="{201D3690-B9B3-4776-B415-1ED459ADE263}" dt="2021-11-04T00:18:54.586" v="8105"/>
          <ac:spMkLst>
            <pc:docMk/>
            <pc:sldMk cId="4095152767" sldId="262"/>
            <ac:spMk id="6" creationId="{92B6C83A-C22D-4147-AD18-A15FA3A8E2FE}"/>
          </ac:spMkLst>
        </pc:spChg>
        <pc:spChg chg="del mod">
          <ac:chgData name="Vendettuoli, Marie C" userId="2880b057-e3f6-4e45-b020-aa8aff905a81" providerId="ADAL" clId="{201D3690-B9B3-4776-B415-1ED459ADE263}" dt="2021-11-04T00:18:54.583" v="8103" actId="478"/>
          <ac:spMkLst>
            <pc:docMk/>
            <pc:sldMk cId="4095152767" sldId="262"/>
            <ac:spMk id="7" creationId="{05760B04-EAD3-4CAB-8DFF-099BA63BCDB3}"/>
          </ac:spMkLst>
        </pc:spChg>
        <pc:spChg chg="add del mod ord">
          <ac:chgData name="Vendettuoli, Marie C" userId="2880b057-e3f6-4e45-b020-aa8aff905a81" providerId="ADAL" clId="{201D3690-B9B3-4776-B415-1ED459ADE263}" dt="2021-11-03T15:25:16.608" v="3889" actId="700"/>
          <ac:spMkLst>
            <pc:docMk/>
            <pc:sldMk cId="4095152767" sldId="262"/>
            <ac:spMk id="9" creationId="{3E792AF3-EA00-43F4-AEC7-39C0DECC9D7D}"/>
          </ac:spMkLst>
        </pc:spChg>
        <pc:spChg chg="add del mod ord">
          <ac:chgData name="Vendettuoli, Marie C" userId="2880b057-e3f6-4e45-b020-aa8aff905a81" providerId="ADAL" clId="{201D3690-B9B3-4776-B415-1ED459ADE263}" dt="2021-11-03T15:25:11.695" v="3888" actId="700"/>
          <ac:spMkLst>
            <pc:docMk/>
            <pc:sldMk cId="4095152767" sldId="262"/>
            <ac:spMk id="10" creationId="{C292976F-A14D-43DE-9658-291A8ED5E1D1}"/>
          </ac:spMkLst>
        </pc:spChg>
        <pc:spChg chg="add del mod ord">
          <ac:chgData name="Vendettuoli, Marie C" userId="2880b057-e3f6-4e45-b020-aa8aff905a81" providerId="ADAL" clId="{201D3690-B9B3-4776-B415-1ED459ADE263}" dt="2021-11-03T15:25:11.695" v="3888" actId="700"/>
          <ac:spMkLst>
            <pc:docMk/>
            <pc:sldMk cId="4095152767" sldId="262"/>
            <ac:spMk id="11" creationId="{BD8B9ADD-09CE-4B87-AAD8-1D2D82B8D60C}"/>
          </ac:spMkLst>
        </pc:spChg>
        <pc:spChg chg="add del mod ord">
          <ac:chgData name="Vendettuoli, Marie C" userId="2880b057-e3f6-4e45-b020-aa8aff905a81" providerId="ADAL" clId="{201D3690-B9B3-4776-B415-1ED459ADE263}" dt="2021-11-03T15:25:23.080" v="3891" actId="478"/>
          <ac:spMkLst>
            <pc:docMk/>
            <pc:sldMk cId="4095152767" sldId="262"/>
            <ac:spMk id="12" creationId="{68DA71D3-34E0-46DB-99D1-2CCB55F0D560}"/>
          </ac:spMkLst>
        </pc:spChg>
        <pc:spChg chg="add del mod ord">
          <ac:chgData name="Vendettuoli, Marie C" userId="2880b057-e3f6-4e45-b020-aa8aff905a81" providerId="ADAL" clId="{201D3690-B9B3-4776-B415-1ED459ADE263}" dt="2021-11-04T00:22:10.375" v="8175" actId="207"/>
          <ac:spMkLst>
            <pc:docMk/>
            <pc:sldMk cId="4095152767" sldId="262"/>
            <ac:spMk id="13" creationId="{44FB8D81-28F3-411A-B6DC-A577DAA7E806}"/>
          </ac:spMkLst>
        </pc:spChg>
        <pc:spChg chg="add del mod">
          <ac:chgData name="Vendettuoli, Marie C" userId="2880b057-e3f6-4e45-b020-aa8aff905a81" providerId="ADAL" clId="{201D3690-B9B3-4776-B415-1ED459ADE263}" dt="2021-11-04T00:20:21.967" v="8122" actId="478"/>
          <ac:spMkLst>
            <pc:docMk/>
            <pc:sldMk cId="4095152767" sldId="262"/>
            <ac:spMk id="27" creationId="{DE5B26D5-E380-4144-97D8-EABE514EA88C}"/>
          </ac:spMkLst>
        </pc:spChg>
        <pc:spChg chg="add del mod">
          <ac:chgData name="Vendettuoli, Marie C" userId="2880b057-e3f6-4e45-b020-aa8aff905a81" providerId="ADAL" clId="{201D3690-B9B3-4776-B415-1ED459ADE263}" dt="2021-11-04T00:20:25.938" v="8124" actId="478"/>
          <ac:spMkLst>
            <pc:docMk/>
            <pc:sldMk cId="4095152767" sldId="262"/>
            <ac:spMk id="29" creationId="{A71BE174-DCEC-4126-9014-E6FBF3C1613B}"/>
          </ac:spMkLst>
        </pc:spChg>
        <pc:grpChg chg="add mod ord">
          <ac:chgData name="Vendettuoli, Marie C" userId="2880b057-e3f6-4e45-b020-aa8aff905a81" providerId="ADAL" clId="{201D3690-B9B3-4776-B415-1ED459ADE263}" dt="2021-11-04T00:21:38.231" v="8173" actId="166"/>
          <ac:grpSpMkLst>
            <pc:docMk/>
            <pc:sldMk cId="4095152767" sldId="262"/>
            <ac:grpSpMk id="14" creationId="{52C27589-4835-444C-BCDB-1843044C4868}"/>
          </ac:grpSpMkLst>
        </pc:grpChg>
        <pc:picChg chg="add del mod">
          <ac:chgData name="Vendettuoli, Marie C" userId="2880b057-e3f6-4e45-b020-aa8aff905a81" providerId="ADAL" clId="{201D3690-B9B3-4776-B415-1ED459ADE263}" dt="2021-11-03T15:27:43.955" v="3899" actId="478"/>
          <ac:picMkLst>
            <pc:docMk/>
            <pc:sldMk cId="4095152767" sldId="262"/>
            <ac:picMk id="8" creationId="{B0C3307B-24D7-4BF9-91B6-B07C6EA2920C}"/>
          </ac:picMkLst>
        </pc:picChg>
        <pc:picChg chg="add mod">
          <ac:chgData name="Vendettuoli, Marie C" userId="2880b057-e3f6-4e45-b020-aa8aff905a81" providerId="ADAL" clId="{201D3690-B9B3-4776-B415-1ED459ADE263}" dt="2021-11-03T19:03:30.748" v="7777"/>
          <ac:picMkLst>
            <pc:docMk/>
            <pc:sldMk cId="4095152767" sldId="262"/>
            <ac:picMk id="15" creationId="{AD804B09-8EF9-48A0-A55E-E4A3F4547608}"/>
          </ac:picMkLst>
        </pc:picChg>
        <pc:picChg chg="add mod">
          <ac:chgData name="Vendettuoli, Marie C" userId="2880b057-e3f6-4e45-b020-aa8aff905a81" providerId="ADAL" clId="{201D3690-B9B3-4776-B415-1ED459ADE263}" dt="2021-11-03T19:03:30.748" v="7777"/>
          <ac:picMkLst>
            <pc:docMk/>
            <pc:sldMk cId="4095152767" sldId="262"/>
            <ac:picMk id="16" creationId="{28347221-0C31-4BD1-8760-5E69F58DDDBD}"/>
          </ac:picMkLst>
        </pc:picChg>
        <pc:picChg chg="add mod">
          <ac:chgData name="Vendettuoli, Marie C" userId="2880b057-e3f6-4e45-b020-aa8aff905a81" providerId="ADAL" clId="{201D3690-B9B3-4776-B415-1ED459ADE263}" dt="2021-11-03T19:03:30.748" v="7777"/>
          <ac:picMkLst>
            <pc:docMk/>
            <pc:sldMk cId="4095152767" sldId="262"/>
            <ac:picMk id="17" creationId="{9F2E0E41-88A8-430A-85A8-F641DB30F52F}"/>
          </ac:picMkLst>
        </pc:picChg>
        <pc:picChg chg="add mod">
          <ac:chgData name="Vendettuoli, Marie C" userId="2880b057-e3f6-4e45-b020-aa8aff905a81" providerId="ADAL" clId="{201D3690-B9B3-4776-B415-1ED459ADE263}" dt="2021-11-03T19:03:30.748" v="7777"/>
          <ac:picMkLst>
            <pc:docMk/>
            <pc:sldMk cId="4095152767" sldId="262"/>
            <ac:picMk id="18" creationId="{22BAE1D5-3EC8-48E6-8998-843DD33B3FBC}"/>
          </ac:picMkLst>
        </pc:picChg>
        <pc:picChg chg="add mod">
          <ac:chgData name="Vendettuoli, Marie C" userId="2880b057-e3f6-4e45-b020-aa8aff905a81" providerId="ADAL" clId="{201D3690-B9B3-4776-B415-1ED459ADE263}" dt="2021-11-03T19:03:30.748" v="7777"/>
          <ac:picMkLst>
            <pc:docMk/>
            <pc:sldMk cId="4095152767" sldId="262"/>
            <ac:picMk id="19" creationId="{B8B9BFCA-F0D8-4328-BFA5-C43A306F9376}"/>
          </ac:picMkLst>
        </pc:picChg>
        <pc:picChg chg="add mod">
          <ac:chgData name="Vendettuoli, Marie C" userId="2880b057-e3f6-4e45-b020-aa8aff905a81" providerId="ADAL" clId="{201D3690-B9B3-4776-B415-1ED459ADE263}" dt="2021-11-03T19:03:30.748" v="7777"/>
          <ac:picMkLst>
            <pc:docMk/>
            <pc:sldMk cId="4095152767" sldId="262"/>
            <ac:picMk id="20" creationId="{8E422DC0-7B4B-4383-BF45-9AC971583672}"/>
          </ac:picMkLst>
        </pc:picChg>
        <pc:picChg chg="add mod">
          <ac:chgData name="Vendettuoli, Marie C" userId="2880b057-e3f6-4e45-b020-aa8aff905a81" providerId="ADAL" clId="{201D3690-B9B3-4776-B415-1ED459ADE263}" dt="2021-11-03T19:03:30.748" v="7777"/>
          <ac:picMkLst>
            <pc:docMk/>
            <pc:sldMk cId="4095152767" sldId="262"/>
            <ac:picMk id="21" creationId="{4ED9F377-8AE8-48D4-9E63-573FD8EDE37D}"/>
          </ac:picMkLst>
        </pc:picChg>
        <pc:picChg chg="add mod">
          <ac:chgData name="Vendettuoli, Marie C" userId="2880b057-e3f6-4e45-b020-aa8aff905a81" providerId="ADAL" clId="{201D3690-B9B3-4776-B415-1ED459ADE263}" dt="2021-11-03T19:03:30.748" v="7777"/>
          <ac:picMkLst>
            <pc:docMk/>
            <pc:sldMk cId="4095152767" sldId="262"/>
            <ac:picMk id="22" creationId="{6AE1D5E7-0CFE-4E38-877F-79A6D360FFE3}"/>
          </ac:picMkLst>
        </pc:picChg>
        <pc:picChg chg="add mod">
          <ac:chgData name="Vendettuoli, Marie C" userId="2880b057-e3f6-4e45-b020-aa8aff905a81" providerId="ADAL" clId="{201D3690-B9B3-4776-B415-1ED459ADE263}" dt="2021-11-03T19:03:30.748" v="7777"/>
          <ac:picMkLst>
            <pc:docMk/>
            <pc:sldMk cId="4095152767" sldId="262"/>
            <ac:picMk id="23" creationId="{A34EF041-980D-4FA8-BEB8-52E8951CD535}"/>
          </ac:picMkLst>
        </pc:picChg>
        <pc:picChg chg="add del mod">
          <ac:chgData name="Vendettuoli, Marie C" userId="2880b057-e3f6-4e45-b020-aa8aff905a81" providerId="ADAL" clId="{201D3690-B9B3-4776-B415-1ED459ADE263}" dt="2021-11-04T00:20:27.952" v="8127"/>
          <ac:picMkLst>
            <pc:docMk/>
            <pc:sldMk cId="4095152767" sldId="262"/>
            <ac:picMk id="25" creationId="{EC4D00BD-4C9A-4476-B895-75F9D846ED6D}"/>
          </ac:picMkLst>
        </pc:picChg>
        <pc:picChg chg="add del mod">
          <ac:chgData name="Vendettuoli, Marie C" userId="2880b057-e3f6-4e45-b020-aa8aff905a81" providerId="ADAL" clId="{201D3690-B9B3-4776-B415-1ED459ADE263}" dt="2021-11-04T00:20:38.790" v="8136"/>
          <ac:picMkLst>
            <pc:docMk/>
            <pc:sldMk cId="4095152767" sldId="262"/>
            <ac:picMk id="31" creationId="{0C99F123-5501-4B5F-87E0-1674269C30B9}"/>
          </ac:picMkLst>
        </pc:picChg>
        <pc:picChg chg="add del mod">
          <ac:chgData name="Vendettuoli, Marie C" userId="2880b057-e3f6-4e45-b020-aa8aff905a81" providerId="ADAL" clId="{201D3690-B9B3-4776-B415-1ED459ADE263}" dt="2021-11-04T00:20:50.184" v="8148"/>
          <ac:picMkLst>
            <pc:docMk/>
            <pc:sldMk cId="4095152767" sldId="262"/>
            <ac:picMk id="33" creationId="{55B084F8-692B-4689-8C03-105EE8E4F272}"/>
          </ac:picMkLst>
        </pc:picChg>
        <pc:picChg chg="add del mod">
          <ac:chgData name="Vendettuoli, Marie C" userId="2880b057-e3f6-4e45-b020-aa8aff905a81" providerId="ADAL" clId="{201D3690-B9B3-4776-B415-1ED459ADE263}" dt="2021-11-04T00:20:49.702" v="8146"/>
          <ac:picMkLst>
            <pc:docMk/>
            <pc:sldMk cId="4095152767" sldId="262"/>
            <ac:picMk id="35" creationId="{FB1F0EDD-C41F-478A-80F1-590BF8164D2C}"/>
          </ac:picMkLst>
        </pc:picChg>
        <pc:picChg chg="add del mod">
          <ac:chgData name="Vendettuoli, Marie C" userId="2880b057-e3f6-4e45-b020-aa8aff905a81" providerId="ADAL" clId="{201D3690-B9B3-4776-B415-1ED459ADE263}" dt="2021-11-04T00:20:53.096" v="8153"/>
          <ac:picMkLst>
            <pc:docMk/>
            <pc:sldMk cId="4095152767" sldId="262"/>
            <ac:picMk id="37" creationId="{8CD9A81A-D8E4-4F53-9283-D2406F77F8D8}"/>
          </ac:picMkLst>
        </pc:picChg>
        <pc:picChg chg="add del mod">
          <ac:chgData name="Vendettuoli, Marie C" userId="2880b057-e3f6-4e45-b020-aa8aff905a81" providerId="ADAL" clId="{201D3690-B9B3-4776-B415-1ED459ADE263}" dt="2021-11-04T00:20:56.247" v="8158"/>
          <ac:picMkLst>
            <pc:docMk/>
            <pc:sldMk cId="4095152767" sldId="262"/>
            <ac:picMk id="39" creationId="{5CA9D794-E738-4B74-BA09-463CC2C90C9C}"/>
          </ac:picMkLst>
        </pc:picChg>
        <pc:picChg chg="add del mod">
          <ac:chgData name="Vendettuoli, Marie C" userId="2880b057-e3f6-4e45-b020-aa8aff905a81" providerId="ADAL" clId="{201D3690-B9B3-4776-B415-1ED459ADE263}" dt="2021-11-04T00:20:58.568" v="8163"/>
          <ac:picMkLst>
            <pc:docMk/>
            <pc:sldMk cId="4095152767" sldId="262"/>
            <ac:picMk id="41" creationId="{E091922D-436B-4104-B93F-4B50B2AD1150}"/>
          </ac:picMkLst>
        </pc:picChg>
        <pc:picChg chg="add del mod">
          <ac:chgData name="Vendettuoli, Marie C" userId="2880b057-e3f6-4e45-b020-aa8aff905a81" providerId="ADAL" clId="{201D3690-B9B3-4776-B415-1ED459ADE263}" dt="2021-11-04T00:22:35.341" v="8176" actId="478"/>
          <ac:picMkLst>
            <pc:docMk/>
            <pc:sldMk cId="4095152767" sldId="262"/>
            <ac:picMk id="42" creationId="{935EECE5-6A2A-4C3B-9807-D43FB6452E12}"/>
          </ac:picMkLst>
        </pc:picChg>
        <pc:picChg chg="add del mod">
          <ac:chgData name="Vendettuoli, Marie C" userId="2880b057-e3f6-4e45-b020-aa8aff905a81" providerId="ADAL" clId="{201D3690-B9B3-4776-B415-1ED459ADE263}" dt="2021-11-04T00:24:16.569" v="8181" actId="478"/>
          <ac:picMkLst>
            <pc:docMk/>
            <pc:sldMk cId="4095152767" sldId="262"/>
            <ac:picMk id="43" creationId="{96FDFC97-C5BA-47F4-9748-2B8EA91C16F0}"/>
          </ac:picMkLst>
        </pc:picChg>
        <pc:picChg chg="add mod">
          <ac:chgData name="Vendettuoli, Marie C" userId="2880b057-e3f6-4e45-b020-aa8aff905a81" providerId="ADAL" clId="{201D3690-B9B3-4776-B415-1ED459ADE263}" dt="2021-11-04T00:24:26.813" v="8185" actId="1076"/>
          <ac:picMkLst>
            <pc:docMk/>
            <pc:sldMk cId="4095152767" sldId="262"/>
            <ac:picMk id="44" creationId="{66672067-0A7A-4DFA-AB5F-30D7945FEDA9}"/>
          </ac:picMkLst>
        </pc:picChg>
      </pc:sldChg>
      <pc:sldChg chg="addSp delSp modSp mod modClrScheme chgLayout">
        <pc:chgData name="Vendettuoli, Marie C" userId="2880b057-e3f6-4e45-b020-aa8aff905a81" providerId="ADAL" clId="{201D3690-B9B3-4776-B415-1ED459ADE263}" dt="2021-11-04T00:01:52.907" v="8094" actId="14100"/>
        <pc:sldMkLst>
          <pc:docMk/>
          <pc:sldMk cId="703193073" sldId="264"/>
        </pc:sldMkLst>
        <pc:spChg chg="mod topLvl">
          <ac:chgData name="Vendettuoli, Marie C" userId="2880b057-e3f6-4e45-b020-aa8aff905a81" providerId="ADAL" clId="{201D3690-B9B3-4776-B415-1ED459ADE263}" dt="2021-11-04T00:01:52.907" v="8094" actId="14100"/>
          <ac:spMkLst>
            <pc:docMk/>
            <pc:sldMk cId="703193073" sldId="264"/>
            <ac:spMk id="2" creationId="{4F9C4AAD-87A1-4109-BFB6-12EB727788AC}"/>
          </ac:spMkLst>
        </pc:spChg>
        <pc:spChg chg="mod">
          <ac:chgData name="Vendettuoli, Marie C" userId="2880b057-e3f6-4e45-b020-aa8aff905a81" providerId="ADAL" clId="{201D3690-B9B3-4776-B415-1ED459ADE263}" dt="2021-11-03T15:48:10.689" v="4044" actId="1076"/>
          <ac:spMkLst>
            <pc:docMk/>
            <pc:sldMk cId="703193073" sldId="264"/>
            <ac:spMk id="3" creationId="{053F6EB7-38A6-4B52-ACBB-642CF3DDB38C}"/>
          </ac:spMkLst>
        </pc:spChg>
        <pc:spChg chg="del mod ord">
          <ac:chgData name="Vendettuoli, Marie C" userId="2880b057-e3f6-4e45-b020-aa8aff905a81" providerId="ADAL" clId="{201D3690-B9B3-4776-B415-1ED459ADE263}" dt="2021-11-03T15:47:06.837" v="4039" actId="478"/>
          <ac:spMkLst>
            <pc:docMk/>
            <pc:sldMk cId="703193073" sldId="264"/>
            <ac:spMk id="5" creationId="{ED038A36-9E82-4321-9713-3B4A2C0B8C7B}"/>
          </ac:spMkLst>
        </pc:spChg>
        <pc:spChg chg="add mod ord">
          <ac:chgData name="Vendettuoli, Marie C" userId="2880b057-e3f6-4e45-b020-aa8aff905a81" providerId="ADAL" clId="{201D3690-B9B3-4776-B415-1ED459ADE263}" dt="2021-11-03T15:47:01.735" v="4038"/>
          <ac:spMkLst>
            <pc:docMk/>
            <pc:sldMk cId="703193073" sldId="264"/>
            <ac:spMk id="6" creationId="{33E98552-E4AD-47DC-90B3-8919BADC9C6A}"/>
          </ac:spMkLst>
        </pc:spChg>
        <pc:spChg chg="mod ord">
          <ac:chgData name="Vendettuoli, Marie C" userId="2880b057-e3f6-4e45-b020-aa8aff905a81" providerId="ADAL" clId="{201D3690-B9B3-4776-B415-1ED459ADE263}" dt="2021-11-03T15:46:43.846" v="4035" actId="947"/>
          <ac:spMkLst>
            <pc:docMk/>
            <pc:sldMk cId="703193073" sldId="264"/>
            <ac:spMk id="7" creationId="{ECE8E2A9-38D1-47FE-956B-76BA9A7CD07D}"/>
          </ac:spMkLst>
        </pc:spChg>
        <pc:spChg chg="add mod">
          <ac:chgData name="Vendettuoli, Marie C" userId="2880b057-e3f6-4e45-b020-aa8aff905a81" providerId="ADAL" clId="{201D3690-B9B3-4776-B415-1ED459ADE263}" dt="2021-11-03T15:54:27.477" v="4098" actId="1076"/>
          <ac:spMkLst>
            <pc:docMk/>
            <pc:sldMk cId="703193073" sldId="264"/>
            <ac:spMk id="8" creationId="{3B54A0BE-DE38-4597-8AE4-897540C6859C}"/>
          </ac:spMkLst>
        </pc:spChg>
        <pc:spChg chg="add del mod ord">
          <ac:chgData name="Vendettuoli, Marie C" userId="2880b057-e3f6-4e45-b020-aa8aff905a81" providerId="ADAL" clId="{201D3690-B9B3-4776-B415-1ED459ADE263}" dt="2021-11-03T15:47:10.725" v="4040" actId="478"/>
          <ac:spMkLst>
            <pc:docMk/>
            <pc:sldMk cId="703193073" sldId="264"/>
            <ac:spMk id="10" creationId="{9340CB6A-C128-4C07-B61B-18EC48A7D21F}"/>
          </ac:spMkLst>
        </pc:spChg>
        <pc:grpChg chg="add del mod">
          <ac:chgData name="Vendettuoli, Marie C" userId="2880b057-e3f6-4e45-b020-aa8aff905a81" providerId="ADAL" clId="{201D3690-B9B3-4776-B415-1ED459ADE263}" dt="2021-11-03T15:48:43.216" v="4050" actId="478"/>
          <ac:grpSpMkLst>
            <pc:docMk/>
            <pc:sldMk cId="703193073" sldId="264"/>
            <ac:grpSpMk id="4" creationId="{13446FF6-12BC-46C6-B1F9-8D4C9F90836E}"/>
          </ac:grpSpMkLst>
        </pc:grpChg>
        <pc:picChg chg="add del mod">
          <ac:chgData name="Vendettuoli, Marie C" userId="2880b057-e3f6-4e45-b020-aa8aff905a81" providerId="ADAL" clId="{201D3690-B9B3-4776-B415-1ED459ADE263}" dt="2021-11-03T15:54:08.481" v="4094" actId="478"/>
          <ac:picMkLst>
            <pc:docMk/>
            <pc:sldMk cId="703193073" sldId="264"/>
            <ac:picMk id="9" creationId="{E7B3B8CE-3F8F-459A-A2A5-064C8BB1381C}"/>
          </ac:picMkLst>
        </pc:picChg>
        <pc:picChg chg="del mod topLvl">
          <ac:chgData name="Vendettuoli, Marie C" userId="2880b057-e3f6-4e45-b020-aa8aff905a81" providerId="ADAL" clId="{201D3690-B9B3-4776-B415-1ED459ADE263}" dt="2021-11-03T15:48:43.216" v="4050" actId="478"/>
          <ac:picMkLst>
            <pc:docMk/>
            <pc:sldMk cId="703193073" sldId="264"/>
            <ac:picMk id="11" creationId="{60DAC47C-3EE8-4035-92F8-7D1683646306}"/>
          </ac:picMkLst>
        </pc:picChg>
        <pc:picChg chg="add mod ord">
          <ac:chgData name="Vendettuoli, Marie C" userId="2880b057-e3f6-4e45-b020-aa8aff905a81" providerId="ADAL" clId="{201D3690-B9B3-4776-B415-1ED459ADE263}" dt="2021-11-03T15:48:46.671" v="4051" actId="167"/>
          <ac:picMkLst>
            <pc:docMk/>
            <pc:sldMk cId="703193073" sldId="264"/>
            <ac:picMk id="12" creationId="{E1A9B74C-9E40-4CD6-A96A-62D09059B7B6}"/>
          </ac:picMkLst>
        </pc:picChg>
      </pc:sldChg>
      <pc:sldChg chg="addSp delSp modSp mod modClrScheme chgLayout">
        <pc:chgData name="Vendettuoli, Marie C" userId="2880b057-e3f6-4e45-b020-aa8aff905a81" providerId="ADAL" clId="{201D3690-B9B3-4776-B415-1ED459ADE263}" dt="2021-11-03T15:54:34.993" v="4099" actId="1076"/>
        <pc:sldMkLst>
          <pc:docMk/>
          <pc:sldMk cId="1100633150" sldId="265"/>
        </pc:sldMkLst>
        <pc:spChg chg="add mod ord">
          <ac:chgData name="Vendettuoli, Marie C" userId="2880b057-e3f6-4e45-b020-aa8aff905a81" providerId="ADAL" clId="{201D3690-B9B3-4776-B415-1ED459ADE263}" dt="2021-11-03T15:50:12.333" v="4066" actId="20577"/>
          <ac:spMkLst>
            <pc:docMk/>
            <pc:sldMk cId="1100633150" sldId="265"/>
            <ac:spMk id="3" creationId="{D4F259C7-02C5-4C15-8D40-C2EC7463714F}"/>
          </ac:spMkLst>
        </pc:spChg>
        <pc:spChg chg="add del mod ord">
          <ac:chgData name="Vendettuoli, Marie C" userId="2880b057-e3f6-4e45-b020-aa8aff905a81" providerId="ADAL" clId="{201D3690-B9B3-4776-B415-1ED459ADE263}" dt="2021-11-03T15:50:18.531" v="4068" actId="478"/>
          <ac:spMkLst>
            <pc:docMk/>
            <pc:sldMk cId="1100633150" sldId="265"/>
            <ac:spMk id="4" creationId="{7FF06B48-A465-4DA1-AEF5-8AF83E5E1C16}"/>
          </ac:spMkLst>
        </pc:spChg>
        <pc:spChg chg="del mod ord">
          <ac:chgData name="Vendettuoli, Marie C" userId="2880b057-e3f6-4e45-b020-aa8aff905a81" providerId="ADAL" clId="{201D3690-B9B3-4776-B415-1ED459ADE263}" dt="2021-11-03T15:50:15.930" v="4067" actId="478"/>
          <ac:spMkLst>
            <pc:docMk/>
            <pc:sldMk cId="1100633150" sldId="265"/>
            <ac:spMk id="5" creationId="{ED038A36-9E82-4321-9713-3B4A2C0B8C7B}"/>
          </ac:spMkLst>
        </pc:spChg>
        <pc:spChg chg="mod">
          <ac:chgData name="Vendettuoli, Marie C" userId="2880b057-e3f6-4e45-b020-aa8aff905a81" providerId="ADAL" clId="{201D3690-B9B3-4776-B415-1ED459ADE263}" dt="2021-11-03T15:50:37.238" v="4073" actId="14100"/>
          <ac:spMkLst>
            <pc:docMk/>
            <pc:sldMk cId="1100633150" sldId="265"/>
            <ac:spMk id="6" creationId="{621EEA6C-EA07-490F-8479-75CFA4181B06}"/>
          </ac:spMkLst>
        </pc:spChg>
        <pc:spChg chg="mod ord">
          <ac:chgData name="Vendettuoli, Marie C" userId="2880b057-e3f6-4e45-b020-aa8aff905a81" providerId="ADAL" clId="{201D3690-B9B3-4776-B415-1ED459ADE263}" dt="2021-11-03T15:50:05.348" v="4061" actId="947"/>
          <ac:spMkLst>
            <pc:docMk/>
            <pc:sldMk cId="1100633150" sldId="265"/>
            <ac:spMk id="7" creationId="{ECE8E2A9-38D1-47FE-956B-76BA9A7CD07D}"/>
          </ac:spMkLst>
        </pc:spChg>
        <pc:spChg chg="mod">
          <ac:chgData name="Vendettuoli, Marie C" userId="2880b057-e3f6-4e45-b020-aa8aff905a81" providerId="ADAL" clId="{201D3690-B9B3-4776-B415-1ED459ADE263}" dt="2021-11-03T15:50:28.487" v="4070" actId="1076"/>
          <ac:spMkLst>
            <pc:docMk/>
            <pc:sldMk cId="1100633150" sldId="265"/>
            <ac:spMk id="8" creationId="{78CA5A20-21A0-43B2-B9CA-14504233C93A}"/>
          </ac:spMkLst>
        </pc:spChg>
        <pc:spChg chg="add mod">
          <ac:chgData name="Vendettuoli, Marie C" userId="2880b057-e3f6-4e45-b020-aa8aff905a81" providerId="ADAL" clId="{201D3690-B9B3-4776-B415-1ED459ADE263}" dt="2021-11-03T15:54:34.993" v="4099" actId="1076"/>
          <ac:spMkLst>
            <pc:docMk/>
            <pc:sldMk cId="1100633150" sldId="265"/>
            <ac:spMk id="9" creationId="{C895C7A9-C80D-4ACA-A36A-8A62B9DAF47D}"/>
          </ac:spMkLst>
        </pc:spChg>
        <pc:grpChg chg="mod">
          <ac:chgData name="Vendettuoli, Marie C" userId="2880b057-e3f6-4e45-b020-aa8aff905a81" providerId="ADAL" clId="{201D3690-B9B3-4776-B415-1ED459ADE263}" dt="2021-11-03T15:13:33.645" v="3840"/>
          <ac:grpSpMkLst>
            <pc:docMk/>
            <pc:sldMk cId="1100633150" sldId="265"/>
            <ac:grpSpMk id="2" creationId="{8051C35A-1AB4-4AA3-A10E-8F86DFC8024C}"/>
          </ac:grpSpMkLst>
        </pc:grpChg>
        <pc:picChg chg="add del mod">
          <ac:chgData name="Vendettuoli, Marie C" userId="2880b057-e3f6-4e45-b020-aa8aff905a81" providerId="ADAL" clId="{201D3690-B9B3-4776-B415-1ED459ADE263}" dt="2021-11-03T15:54:12.106" v="4095" actId="478"/>
          <ac:picMkLst>
            <pc:docMk/>
            <pc:sldMk cId="1100633150" sldId="265"/>
            <ac:picMk id="10" creationId="{E76AC07C-3615-41A2-938F-505AD4AB06F0}"/>
          </ac:picMkLst>
        </pc:picChg>
        <pc:picChg chg="del mod">
          <ac:chgData name="Vendettuoli, Marie C" userId="2880b057-e3f6-4e45-b020-aa8aff905a81" providerId="ADAL" clId="{201D3690-B9B3-4776-B415-1ED459ADE263}" dt="2021-11-03T15:49:40.690" v="4056" actId="478"/>
          <ac:picMkLst>
            <pc:docMk/>
            <pc:sldMk cId="1100633150" sldId="265"/>
            <ac:picMk id="11" creationId="{60DAC47C-3EE8-4035-92F8-7D1683646306}"/>
          </ac:picMkLst>
        </pc:picChg>
        <pc:picChg chg="add mod ord">
          <ac:chgData name="Vendettuoli, Marie C" userId="2880b057-e3f6-4e45-b020-aa8aff905a81" providerId="ADAL" clId="{201D3690-B9B3-4776-B415-1ED459ADE263}" dt="2021-11-03T15:49:52.146" v="4058" actId="167"/>
          <ac:picMkLst>
            <pc:docMk/>
            <pc:sldMk cId="1100633150" sldId="265"/>
            <ac:picMk id="12" creationId="{11EA372F-09C0-4899-B9E8-805240F936CD}"/>
          </ac:picMkLst>
        </pc:picChg>
      </pc:sldChg>
      <pc:sldChg chg="addSp delSp modSp mod modClrScheme chgLayout">
        <pc:chgData name="Vendettuoli, Marie C" userId="2880b057-e3f6-4e45-b020-aa8aff905a81" providerId="ADAL" clId="{201D3690-B9B3-4776-B415-1ED459ADE263}" dt="2021-11-03T15:54:39.509" v="4100" actId="1076"/>
        <pc:sldMkLst>
          <pc:docMk/>
          <pc:sldMk cId="379858258" sldId="266"/>
        </pc:sldMkLst>
        <pc:spChg chg="add mod ord">
          <ac:chgData name="Vendettuoli, Marie C" userId="2880b057-e3f6-4e45-b020-aa8aff905a81" providerId="ADAL" clId="{201D3690-B9B3-4776-B415-1ED459ADE263}" dt="2021-11-03T15:52:33.483" v="4078" actId="20577"/>
          <ac:spMkLst>
            <pc:docMk/>
            <pc:sldMk cId="379858258" sldId="266"/>
            <ac:spMk id="2" creationId="{721941F8-488E-43D5-99C0-2C5F9F9F734A}"/>
          </ac:spMkLst>
        </pc:spChg>
        <pc:spChg chg="add del mod ord">
          <ac:chgData name="Vendettuoli, Marie C" userId="2880b057-e3f6-4e45-b020-aa8aff905a81" providerId="ADAL" clId="{201D3690-B9B3-4776-B415-1ED459ADE263}" dt="2021-11-03T15:52:47.984" v="4080" actId="478"/>
          <ac:spMkLst>
            <pc:docMk/>
            <pc:sldMk cId="379858258" sldId="266"/>
            <ac:spMk id="3" creationId="{1801661A-5014-4AED-9474-01FEF395ED21}"/>
          </ac:spMkLst>
        </pc:spChg>
        <pc:spChg chg="del mod ord">
          <ac:chgData name="Vendettuoli, Marie C" userId="2880b057-e3f6-4e45-b020-aa8aff905a81" providerId="ADAL" clId="{201D3690-B9B3-4776-B415-1ED459ADE263}" dt="2021-11-03T15:52:50.719" v="4081" actId="478"/>
          <ac:spMkLst>
            <pc:docMk/>
            <pc:sldMk cId="379858258" sldId="266"/>
            <ac:spMk id="5" creationId="{ED038A36-9E82-4321-9713-3B4A2C0B8C7B}"/>
          </ac:spMkLst>
        </pc:spChg>
        <pc:spChg chg="mod">
          <ac:chgData name="Vendettuoli, Marie C" userId="2880b057-e3f6-4e45-b020-aa8aff905a81" providerId="ADAL" clId="{201D3690-B9B3-4776-B415-1ED459ADE263}" dt="2021-11-03T15:53:44.234" v="4091" actId="14100"/>
          <ac:spMkLst>
            <pc:docMk/>
            <pc:sldMk cId="379858258" sldId="266"/>
            <ac:spMk id="6" creationId="{360C834C-F132-41CA-A9C0-E79A43B3B9C6}"/>
          </ac:spMkLst>
        </pc:spChg>
        <pc:spChg chg="mod ord">
          <ac:chgData name="Vendettuoli, Marie C" userId="2880b057-e3f6-4e45-b020-aa8aff905a81" providerId="ADAL" clId="{201D3690-B9B3-4776-B415-1ED459ADE263}" dt="2021-11-03T15:52:44.830" v="4079" actId="947"/>
          <ac:spMkLst>
            <pc:docMk/>
            <pc:sldMk cId="379858258" sldId="266"/>
            <ac:spMk id="7" creationId="{ECE8E2A9-38D1-47FE-956B-76BA9A7CD07D}"/>
          </ac:spMkLst>
        </pc:spChg>
        <pc:spChg chg="mod">
          <ac:chgData name="Vendettuoli, Marie C" userId="2880b057-e3f6-4e45-b020-aa8aff905a81" providerId="ADAL" clId="{201D3690-B9B3-4776-B415-1ED459ADE263}" dt="2021-11-03T15:54:02.133" v="4093" actId="1076"/>
          <ac:spMkLst>
            <pc:docMk/>
            <pc:sldMk cId="379858258" sldId="266"/>
            <ac:spMk id="8" creationId="{5C9B8527-3E80-4CBF-BC45-276C9516523A}"/>
          </ac:spMkLst>
        </pc:spChg>
        <pc:spChg chg="add mod">
          <ac:chgData name="Vendettuoli, Marie C" userId="2880b057-e3f6-4e45-b020-aa8aff905a81" providerId="ADAL" clId="{201D3690-B9B3-4776-B415-1ED459ADE263}" dt="2021-11-03T15:54:39.509" v="4100" actId="1076"/>
          <ac:spMkLst>
            <pc:docMk/>
            <pc:sldMk cId="379858258" sldId="266"/>
            <ac:spMk id="9" creationId="{D3426F76-AFF3-42BE-A49E-C705153BBAF2}"/>
          </ac:spMkLst>
        </pc:spChg>
        <pc:spChg chg="add del">
          <ac:chgData name="Vendettuoli, Marie C" userId="2880b057-e3f6-4e45-b020-aa8aff905a81" providerId="ADAL" clId="{201D3690-B9B3-4776-B415-1ED459ADE263}" dt="2021-11-03T15:52:56.051" v="4084" actId="22"/>
          <ac:spMkLst>
            <pc:docMk/>
            <pc:sldMk cId="379858258" sldId="266"/>
            <ac:spMk id="12" creationId="{ABBB4343-49E0-4B56-9BC5-A28D20EA87E8}"/>
          </ac:spMkLst>
        </pc:spChg>
        <pc:picChg chg="add del mod">
          <ac:chgData name="Vendettuoli, Marie C" userId="2880b057-e3f6-4e45-b020-aa8aff905a81" providerId="ADAL" clId="{201D3690-B9B3-4776-B415-1ED459ADE263}" dt="2021-11-03T15:54:15.754" v="4096" actId="478"/>
          <ac:picMkLst>
            <pc:docMk/>
            <pc:sldMk cId="379858258" sldId="266"/>
            <ac:picMk id="10" creationId="{A1F1B059-DB84-44CA-A3C2-CD74B437765F}"/>
          </ac:picMkLst>
        </pc:picChg>
        <pc:picChg chg="del mod">
          <ac:chgData name="Vendettuoli, Marie C" userId="2880b057-e3f6-4e45-b020-aa8aff905a81" providerId="ADAL" clId="{201D3690-B9B3-4776-B415-1ED459ADE263}" dt="2021-11-03T15:52:54.704" v="4082" actId="478"/>
          <ac:picMkLst>
            <pc:docMk/>
            <pc:sldMk cId="379858258" sldId="266"/>
            <ac:picMk id="11" creationId="{60DAC47C-3EE8-4035-92F8-7D1683646306}"/>
          </ac:picMkLst>
        </pc:picChg>
        <pc:picChg chg="add mod ord">
          <ac:chgData name="Vendettuoli, Marie C" userId="2880b057-e3f6-4e45-b020-aa8aff905a81" providerId="ADAL" clId="{201D3690-B9B3-4776-B415-1ED459ADE263}" dt="2021-11-03T15:53:02.827" v="4086" actId="167"/>
          <ac:picMkLst>
            <pc:docMk/>
            <pc:sldMk cId="379858258" sldId="266"/>
            <ac:picMk id="13" creationId="{6D4B05A0-ECCA-488C-92D5-83726A46D4E9}"/>
          </ac:picMkLst>
        </pc:picChg>
      </pc:sldChg>
      <pc:sldChg chg="addSp delSp modSp mod modClrScheme chgLayout">
        <pc:chgData name="Vendettuoli, Marie C" userId="2880b057-e3f6-4e45-b020-aa8aff905a81" providerId="ADAL" clId="{201D3690-B9B3-4776-B415-1ED459ADE263}" dt="2021-11-04T00:32:41.329" v="8199" actId="20577"/>
        <pc:sldMkLst>
          <pc:docMk/>
          <pc:sldMk cId="3454437792" sldId="267"/>
        </pc:sldMkLst>
        <pc:spChg chg="mod ord">
          <ac:chgData name="Vendettuoli, Marie C" userId="2880b057-e3f6-4e45-b020-aa8aff905a81" providerId="ADAL" clId="{201D3690-B9B3-4776-B415-1ED459ADE263}" dt="2021-11-03T17:27:35.364" v="5852" actId="14100"/>
          <ac:spMkLst>
            <pc:docMk/>
            <pc:sldMk cId="3454437792" sldId="267"/>
            <ac:spMk id="2" creationId="{33540995-F441-4BD3-B41E-D1907A47578B}"/>
          </ac:spMkLst>
        </pc:spChg>
        <pc:spChg chg="mod ord">
          <ac:chgData name="Vendettuoli, Marie C" userId="2880b057-e3f6-4e45-b020-aa8aff905a81" providerId="ADAL" clId="{201D3690-B9B3-4776-B415-1ED459ADE263}" dt="2021-11-04T00:32:41.329" v="8199" actId="20577"/>
          <ac:spMkLst>
            <pc:docMk/>
            <pc:sldMk cId="3454437792" sldId="267"/>
            <ac:spMk id="3" creationId="{1FCD4A12-5BF2-493B-91E2-3823046521AB}"/>
          </ac:spMkLst>
        </pc:spChg>
        <pc:spChg chg="add del mod ord">
          <ac:chgData name="Vendettuoli, Marie C" userId="2880b057-e3f6-4e45-b020-aa8aff905a81" providerId="ADAL" clId="{201D3690-B9B3-4776-B415-1ED459ADE263}" dt="2021-11-03T17:26:43.240" v="5841" actId="478"/>
          <ac:spMkLst>
            <pc:docMk/>
            <pc:sldMk cId="3454437792" sldId="267"/>
            <ac:spMk id="12" creationId="{378CC2E3-A8A0-4CBD-89EB-F7057701186E}"/>
          </ac:spMkLst>
        </pc:spChg>
        <pc:spChg chg="add del mod">
          <ac:chgData name="Vendettuoli, Marie C" userId="2880b057-e3f6-4e45-b020-aa8aff905a81" providerId="ADAL" clId="{201D3690-B9B3-4776-B415-1ED459ADE263}" dt="2021-11-03T17:30:11.595" v="5900" actId="478"/>
          <ac:spMkLst>
            <pc:docMk/>
            <pc:sldMk cId="3454437792" sldId="267"/>
            <ac:spMk id="14" creationId="{6BCCDC96-DE7D-42DA-A885-FD5F6FC896D4}"/>
          </ac:spMkLst>
        </pc:spChg>
        <pc:picChg chg="add del mod">
          <ac:chgData name="Vendettuoli, Marie C" userId="2880b057-e3f6-4e45-b020-aa8aff905a81" providerId="ADAL" clId="{201D3690-B9B3-4776-B415-1ED459ADE263}" dt="2021-11-03T17:26:46.093" v="5842" actId="478"/>
          <ac:picMkLst>
            <pc:docMk/>
            <pc:sldMk cId="3454437792" sldId="267"/>
            <ac:picMk id="11" creationId="{10F7ABC8-15FD-44F3-B084-2104ECDA2052}"/>
          </ac:picMkLst>
        </pc:picChg>
        <pc:picChg chg="add del mod">
          <ac:chgData name="Vendettuoli, Marie C" userId="2880b057-e3f6-4e45-b020-aa8aff905a81" providerId="ADAL" clId="{201D3690-B9B3-4776-B415-1ED459ADE263}" dt="2021-11-03T17:30:04.403" v="5899" actId="478"/>
          <ac:picMkLst>
            <pc:docMk/>
            <pc:sldMk cId="3454437792" sldId="267"/>
            <ac:picMk id="13" creationId="{84AACE7F-167D-4205-B5D2-60A20DC9376C}"/>
          </ac:picMkLst>
        </pc:picChg>
        <pc:picChg chg="add del mod">
          <ac:chgData name="Vendettuoli, Marie C" userId="2880b057-e3f6-4e45-b020-aa8aff905a81" providerId="ADAL" clId="{201D3690-B9B3-4776-B415-1ED459ADE263}" dt="2021-11-03T17:30:02.404" v="5898" actId="478"/>
          <ac:picMkLst>
            <pc:docMk/>
            <pc:sldMk cId="3454437792" sldId="267"/>
            <ac:picMk id="15" creationId="{6AC88591-C6D3-4393-BD32-A8FAF5EFCDCB}"/>
          </ac:picMkLst>
        </pc:picChg>
      </pc:sldChg>
      <pc:sldChg chg="addSp delSp modSp mod modClrScheme addCm delCm chgLayout">
        <pc:chgData name="Vendettuoli, Marie C" userId="2880b057-e3f6-4e45-b020-aa8aff905a81" providerId="ADAL" clId="{201D3690-B9B3-4776-B415-1ED459ADE263}" dt="2021-11-04T04:50:59.246" v="8590" actId="20577"/>
        <pc:sldMkLst>
          <pc:docMk/>
          <pc:sldMk cId="3487449266" sldId="268"/>
        </pc:sldMkLst>
        <pc:spChg chg="mod ord">
          <ac:chgData name="Vendettuoli, Marie C" userId="2880b057-e3f6-4e45-b020-aa8aff905a81" providerId="ADAL" clId="{201D3690-B9B3-4776-B415-1ED459ADE263}" dt="2021-11-03T17:37:42.503" v="5935" actId="27636"/>
          <ac:spMkLst>
            <pc:docMk/>
            <pc:sldMk cId="3487449266" sldId="268"/>
            <ac:spMk id="2" creationId="{149E37E5-308C-409F-BCFA-1556D71A9EE7}"/>
          </ac:spMkLst>
        </pc:spChg>
        <pc:spChg chg="mod">
          <ac:chgData name="Vendettuoli, Marie C" userId="2880b057-e3f6-4e45-b020-aa8aff905a81" providerId="ADAL" clId="{201D3690-B9B3-4776-B415-1ED459ADE263}" dt="2021-11-03T17:44:18.600" v="6305" actId="1076"/>
          <ac:spMkLst>
            <pc:docMk/>
            <pc:sldMk cId="3487449266" sldId="268"/>
            <ac:spMk id="4" creationId="{59F94733-7D90-4447-AEFC-17C01A2F3479}"/>
          </ac:spMkLst>
        </pc:spChg>
        <pc:spChg chg="mod ord">
          <ac:chgData name="Vendettuoli, Marie C" userId="2880b057-e3f6-4e45-b020-aa8aff905a81" providerId="ADAL" clId="{201D3690-B9B3-4776-B415-1ED459ADE263}" dt="2021-11-04T04:50:59.246" v="8590" actId="20577"/>
          <ac:spMkLst>
            <pc:docMk/>
            <pc:sldMk cId="3487449266" sldId="268"/>
            <ac:spMk id="7" creationId="{348256A1-75F2-4955-95E3-A055EE96C676}"/>
          </ac:spMkLst>
        </pc:spChg>
        <pc:spChg chg="add del mod ord">
          <ac:chgData name="Vendettuoli, Marie C" userId="2880b057-e3f6-4e45-b020-aa8aff905a81" providerId="ADAL" clId="{201D3690-B9B3-4776-B415-1ED459ADE263}" dt="2021-11-03T17:37:33.482" v="5932" actId="478"/>
          <ac:spMkLst>
            <pc:docMk/>
            <pc:sldMk cId="3487449266" sldId="268"/>
            <ac:spMk id="9" creationId="{566E5A9E-22B0-4290-AA88-001076DBB48C}"/>
          </ac:spMkLst>
        </pc:spChg>
        <pc:spChg chg="add del mod ord">
          <ac:chgData name="Vendettuoli, Marie C" userId="2880b057-e3f6-4e45-b020-aa8aff905a81" providerId="ADAL" clId="{201D3690-B9B3-4776-B415-1ED459ADE263}" dt="2021-11-03T17:39:01.108" v="6015" actId="478"/>
          <ac:spMkLst>
            <pc:docMk/>
            <pc:sldMk cId="3487449266" sldId="268"/>
            <ac:spMk id="10" creationId="{AB0EE446-A321-4B27-BE36-C7C93A7FC153}"/>
          </ac:spMkLst>
        </pc:spChg>
        <pc:spChg chg="add del mod ord">
          <ac:chgData name="Vendettuoli, Marie C" userId="2880b057-e3f6-4e45-b020-aa8aff905a81" providerId="ADAL" clId="{201D3690-B9B3-4776-B415-1ED459ADE263}" dt="2021-11-03T17:37:35.889" v="5933" actId="478"/>
          <ac:spMkLst>
            <pc:docMk/>
            <pc:sldMk cId="3487449266" sldId="268"/>
            <ac:spMk id="11" creationId="{1EFD33E1-2266-46F5-BCC4-49A77AB9F981}"/>
          </ac:spMkLst>
        </pc:spChg>
        <pc:spChg chg="add mod ord">
          <ac:chgData name="Vendettuoli, Marie C" userId="2880b057-e3f6-4e45-b020-aa8aff905a81" providerId="ADAL" clId="{201D3690-B9B3-4776-B415-1ED459ADE263}" dt="2021-11-03T17:38:57.828" v="6014" actId="1076"/>
          <ac:spMkLst>
            <pc:docMk/>
            <pc:sldMk cId="3487449266" sldId="268"/>
            <ac:spMk id="12" creationId="{E306B140-622E-4198-B0B3-9E4B0B144843}"/>
          </ac:spMkLst>
        </pc:spChg>
        <pc:spChg chg="add del mod">
          <ac:chgData name="Vendettuoli, Marie C" userId="2880b057-e3f6-4e45-b020-aa8aff905a81" providerId="ADAL" clId="{201D3690-B9B3-4776-B415-1ED459ADE263}" dt="2021-11-03T17:39:03.633" v="6016" actId="478"/>
          <ac:spMkLst>
            <pc:docMk/>
            <pc:sldMk cId="3487449266" sldId="268"/>
            <ac:spMk id="14" creationId="{E0641FB1-E1A8-495A-852F-3B607FF72EE8}"/>
          </ac:spMkLst>
        </pc:spChg>
        <pc:spChg chg="add del mod">
          <ac:chgData name="Vendettuoli, Marie C" userId="2880b057-e3f6-4e45-b020-aa8aff905a81" providerId="ADAL" clId="{201D3690-B9B3-4776-B415-1ED459ADE263}" dt="2021-11-03T17:50:23.190" v="6316" actId="478"/>
          <ac:spMkLst>
            <pc:docMk/>
            <pc:sldMk cId="3487449266" sldId="268"/>
            <ac:spMk id="19" creationId="{F7AEF61B-642B-4078-9919-6157F725FBB8}"/>
          </ac:spMkLst>
        </pc:spChg>
        <pc:picChg chg="mod ord">
          <ac:chgData name="Vendettuoli, Marie C" userId="2880b057-e3f6-4e45-b020-aa8aff905a81" providerId="ADAL" clId="{201D3690-B9B3-4776-B415-1ED459ADE263}" dt="2021-11-03T17:44:11.015" v="6303" actId="1076"/>
          <ac:picMkLst>
            <pc:docMk/>
            <pc:sldMk cId="3487449266" sldId="268"/>
            <ac:picMk id="6" creationId="{70C8AEA9-106B-4E36-9FC2-95D4F3AEF37C}"/>
          </ac:picMkLst>
        </pc:picChg>
        <pc:picChg chg="add del mod">
          <ac:chgData name="Vendettuoli, Marie C" userId="2880b057-e3f6-4e45-b020-aa8aff905a81" providerId="ADAL" clId="{201D3690-B9B3-4776-B415-1ED459ADE263}" dt="2021-11-03T17:37:28.272" v="5930" actId="478"/>
          <ac:picMkLst>
            <pc:docMk/>
            <pc:sldMk cId="3487449266" sldId="268"/>
            <ac:picMk id="8" creationId="{C4BCC926-6293-4535-B22F-DBB14D1B70DF}"/>
          </ac:picMkLst>
        </pc:picChg>
        <pc:picChg chg="add mod">
          <ac:chgData name="Vendettuoli, Marie C" userId="2880b057-e3f6-4e45-b020-aa8aff905a81" providerId="ADAL" clId="{201D3690-B9B3-4776-B415-1ED459ADE263}" dt="2021-11-03T18:10:53.004" v="6745" actId="1076"/>
          <ac:picMkLst>
            <pc:docMk/>
            <pc:sldMk cId="3487449266" sldId="268"/>
            <ac:picMk id="15" creationId="{652D0C4A-A973-4C7B-9D2E-9A438C1F785B}"/>
          </ac:picMkLst>
        </pc:picChg>
        <pc:picChg chg="add mod">
          <ac:chgData name="Vendettuoli, Marie C" userId="2880b057-e3f6-4e45-b020-aa8aff905a81" providerId="ADAL" clId="{201D3690-B9B3-4776-B415-1ED459ADE263}" dt="2021-11-03T18:10:04.966" v="6732" actId="1076"/>
          <ac:picMkLst>
            <pc:docMk/>
            <pc:sldMk cId="3487449266" sldId="268"/>
            <ac:picMk id="16" creationId="{8BC47D6F-96FE-4696-B14B-FAAA1B97120E}"/>
          </ac:picMkLst>
        </pc:picChg>
        <pc:picChg chg="add mod">
          <ac:chgData name="Vendettuoli, Marie C" userId="2880b057-e3f6-4e45-b020-aa8aff905a81" providerId="ADAL" clId="{201D3690-B9B3-4776-B415-1ED459ADE263}" dt="2021-11-03T18:10:27.560" v="6737" actId="1076"/>
          <ac:picMkLst>
            <pc:docMk/>
            <pc:sldMk cId="3487449266" sldId="268"/>
            <ac:picMk id="17" creationId="{9F95BD6A-F357-442D-8AD8-939321D2916E}"/>
          </ac:picMkLst>
        </pc:picChg>
        <pc:picChg chg="add mod">
          <ac:chgData name="Vendettuoli, Marie C" userId="2880b057-e3f6-4e45-b020-aa8aff905a81" providerId="ADAL" clId="{201D3690-B9B3-4776-B415-1ED459ADE263}" dt="2021-11-03T18:10:32.747" v="6738" actId="1076"/>
          <ac:picMkLst>
            <pc:docMk/>
            <pc:sldMk cId="3487449266" sldId="268"/>
            <ac:picMk id="18" creationId="{8A13C717-33E5-4692-BFE5-E3F7C2F21ECE}"/>
          </ac:picMkLst>
        </pc:picChg>
        <pc:picChg chg="add mod">
          <ac:chgData name="Vendettuoli, Marie C" userId="2880b057-e3f6-4e45-b020-aa8aff905a81" providerId="ADAL" clId="{201D3690-B9B3-4776-B415-1ED459ADE263}" dt="2021-11-03T18:10:22.892" v="6736" actId="1076"/>
          <ac:picMkLst>
            <pc:docMk/>
            <pc:sldMk cId="3487449266" sldId="268"/>
            <ac:picMk id="20" creationId="{F4663BAC-52F4-47D1-84C0-52E3C6BF6981}"/>
          </ac:picMkLst>
        </pc:picChg>
      </pc:sldChg>
      <pc:sldChg chg="addSp delSp modSp mod modClrScheme chgLayout">
        <pc:chgData name="Vendettuoli, Marie C" userId="2880b057-e3f6-4e45-b020-aa8aff905a81" providerId="ADAL" clId="{201D3690-B9B3-4776-B415-1ED459ADE263}" dt="2021-11-03T17:26:22.420" v="5838" actId="478"/>
        <pc:sldMkLst>
          <pc:docMk/>
          <pc:sldMk cId="1777527922" sldId="269"/>
        </pc:sldMkLst>
        <pc:spChg chg="mod ord">
          <ac:chgData name="Vendettuoli, Marie C" userId="2880b057-e3f6-4e45-b020-aa8aff905a81" providerId="ADAL" clId="{201D3690-B9B3-4776-B415-1ED459ADE263}" dt="2021-11-03T16:40:58.881" v="5062" actId="207"/>
          <ac:spMkLst>
            <pc:docMk/>
            <pc:sldMk cId="1777527922" sldId="269"/>
            <ac:spMk id="2" creationId="{33540995-F441-4BD3-B41E-D1907A47578B}"/>
          </ac:spMkLst>
        </pc:spChg>
        <pc:spChg chg="del mod ord">
          <ac:chgData name="Vendettuoli, Marie C" userId="2880b057-e3f6-4e45-b020-aa8aff905a81" providerId="ADAL" clId="{201D3690-B9B3-4776-B415-1ED459ADE263}" dt="2021-11-03T16:37:39.119" v="4988" actId="478"/>
          <ac:spMkLst>
            <pc:docMk/>
            <pc:sldMk cId="1777527922" sldId="269"/>
            <ac:spMk id="3" creationId="{1FCD4A12-5BF2-493B-91E2-3823046521AB}"/>
          </ac:spMkLst>
        </pc:spChg>
        <pc:spChg chg="add mod ord">
          <ac:chgData name="Vendettuoli, Marie C" userId="2880b057-e3f6-4e45-b020-aa8aff905a81" providerId="ADAL" clId="{201D3690-B9B3-4776-B415-1ED459ADE263}" dt="2021-11-03T17:26:02.497" v="5836" actId="20577"/>
          <ac:spMkLst>
            <pc:docMk/>
            <pc:sldMk cId="1777527922" sldId="269"/>
            <ac:spMk id="5" creationId="{781CC442-BCE4-4A10-8D81-99072DD60EE2}"/>
          </ac:spMkLst>
        </pc:spChg>
        <pc:spChg chg="add mod ord">
          <ac:chgData name="Vendettuoli, Marie C" userId="2880b057-e3f6-4e45-b020-aa8aff905a81" providerId="ADAL" clId="{201D3690-B9B3-4776-B415-1ED459ADE263}" dt="2021-11-03T16:40:27.826" v="5061" actId="14100"/>
          <ac:spMkLst>
            <pc:docMk/>
            <pc:sldMk cId="1777527922" sldId="269"/>
            <ac:spMk id="6" creationId="{75592701-9E46-484D-8467-16F17807175A}"/>
          </ac:spMkLst>
        </pc:spChg>
        <pc:spChg chg="add del mod">
          <ac:chgData name="Vendettuoli, Marie C" userId="2880b057-e3f6-4e45-b020-aa8aff905a81" providerId="ADAL" clId="{201D3690-B9B3-4776-B415-1ED459ADE263}" dt="2021-11-03T16:38:58.095" v="5033"/>
          <ac:spMkLst>
            <pc:docMk/>
            <pc:sldMk cId="1777527922" sldId="269"/>
            <ac:spMk id="8" creationId="{41385C52-4DBB-456A-A030-9C7DAC0A7D95}"/>
          </ac:spMkLst>
        </pc:spChg>
        <pc:spChg chg="add mod">
          <ac:chgData name="Vendettuoli, Marie C" userId="2880b057-e3f6-4e45-b020-aa8aff905a81" providerId="ADAL" clId="{201D3690-B9B3-4776-B415-1ED459ADE263}" dt="2021-11-03T16:38:51.439" v="5029" actId="164"/>
          <ac:spMkLst>
            <pc:docMk/>
            <pc:sldMk cId="1777527922" sldId="269"/>
            <ac:spMk id="9" creationId="{AEC1E8C9-1E03-4554-BD65-677ECCAC9402}"/>
          </ac:spMkLst>
        </pc:spChg>
        <pc:spChg chg="add mod">
          <ac:chgData name="Vendettuoli, Marie C" userId="2880b057-e3f6-4e45-b020-aa8aff905a81" providerId="ADAL" clId="{201D3690-B9B3-4776-B415-1ED459ADE263}" dt="2021-11-03T16:40:21.326" v="5060" actId="164"/>
          <ac:spMkLst>
            <pc:docMk/>
            <pc:sldMk cId="1777527922" sldId="269"/>
            <ac:spMk id="12" creationId="{FE370B45-81C3-45C3-9993-A6EF0ED9B703}"/>
          </ac:spMkLst>
        </pc:spChg>
        <pc:spChg chg="add del mod">
          <ac:chgData name="Vendettuoli, Marie C" userId="2880b057-e3f6-4e45-b020-aa8aff905a81" providerId="ADAL" clId="{201D3690-B9B3-4776-B415-1ED459ADE263}" dt="2021-11-03T17:26:22.420" v="5838" actId="478"/>
          <ac:spMkLst>
            <pc:docMk/>
            <pc:sldMk cId="1777527922" sldId="269"/>
            <ac:spMk id="15" creationId="{E6A45558-88C3-429C-A6AB-650561DA9952}"/>
          </ac:spMkLst>
        </pc:spChg>
        <pc:grpChg chg="add mod">
          <ac:chgData name="Vendettuoli, Marie C" userId="2880b057-e3f6-4e45-b020-aa8aff905a81" providerId="ADAL" clId="{201D3690-B9B3-4776-B415-1ED459ADE263}" dt="2021-11-03T16:38:54.238" v="5030" actId="1076"/>
          <ac:grpSpMkLst>
            <pc:docMk/>
            <pc:sldMk cId="1777527922" sldId="269"/>
            <ac:grpSpMk id="10" creationId="{5C5FD2FD-4859-4472-BE25-B04D5B6E45F3}"/>
          </ac:grpSpMkLst>
        </pc:grpChg>
        <pc:grpChg chg="add mod">
          <ac:chgData name="Vendettuoli, Marie C" userId="2880b057-e3f6-4e45-b020-aa8aff905a81" providerId="ADAL" clId="{201D3690-B9B3-4776-B415-1ED459ADE263}" dt="2021-11-03T16:40:21.326" v="5060" actId="164"/>
          <ac:grpSpMkLst>
            <pc:docMk/>
            <pc:sldMk cId="1777527922" sldId="269"/>
            <ac:grpSpMk id="14" creationId="{18FC45F2-F69D-4B62-A0E8-C6E9172F7287}"/>
          </ac:grpSpMkLst>
        </pc:grpChg>
        <pc:picChg chg="add del mod">
          <ac:chgData name="Vendettuoli, Marie C" userId="2880b057-e3f6-4e45-b020-aa8aff905a81" providerId="ADAL" clId="{201D3690-B9B3-4776-B415-1ED459ADE263}" dt="2021-11-03T16:36:42.133" v="4974" actId="478"/>
          <ac:picMkLst>
            <pc:docMk/>
            <pc:sldMk cId="1777527922" sldId="269"/>
            <ac:picMk id="4" creationId="{3BE36B5E-165B-4556-995A-EE2311C99328}"/>
          </ac:picMkLst>
        </pc:picChg>
        <pc:picChg chg="add mod">
          <ac:chgData name="Vendettuoli, Marie C" userId="2880b057-e3f6-4e45-b020-aa8aff905a81" providerId="ADAL" clId="{201D3690-B9B3-4776-B415-1ED459ADE263}" dt="2021-11-03T16:38:51.439" v="5029" actId="164"/>
          <ac:picMkLst>
            <pc:docMk/>
            <pc:sldMk cId="1777527922" sldId="269"/>
            <ac:picMk id="7" creationId="{B3420EA7-8B38-4BBB-BF68-5965ABDADB01}"/>
          </ac:picMkLst>
        </pc:picChg>
        <pc:picChg chg="add mod">
          <ac:chgData name="Vendettuoli, Marie C" userId="2880b057-e3f6-4e45-b020-aa8aff905a81" providerId="ADAL" clId="{201D3690-B9B3-4776-B415-1ED459ADE263}" dt="2021-11-03T16:40:21.326" v="5060" actId="164"/>
          <ac:picMkLst>
            <pc:docMk/>
            <pc:sldMk cId="1777527922" sldId="269"/>
            <ac:picMk id="11" creationId="{F3CC9D03-B862-40DB-A79D-34CFA77F442A}"/>
          </ac:picMkLst>
        </pc:picChg>
        <pc:picChg chg="add mod">
          <ac:chgData name="Vendettuoli, Marie C" userId="2880b057-e3f6-4e45-b020-aa8aff905a81" providerId="ADAL" clId="{201D3690-B9B3-4776-B415-1ED459ADE263}" dt="2021-11-03T16:39:48.403" v="5052" actId="1076"/>
          <ac:picMkLst>
            <pc:docMk/>
            <pc:sldMk cId="1777527922" sldId="269"/>
            <ac:picMk id="13" creationId="{3AFB4450-2B72-493B-9B23-8001BC00D2A4}"/>
          </ac:picMkLst>
        </pc:picChg>
      </pc:sldChg>
      <pc:sldChg chg="addSp delSp modSp mod modClrScheme chgLayout">
        <pc:chgData name="Vendettuoli, Marie C" userId="2880b057-e3f6-4e45-b020-aa8aff905a81" providerId="ADAL" clId="{201D3690-B9B3-4776-B415-1ED459ADE263}" dt="2021-11-04T04:54:56.995" v="8596" actId="14100"/>
        <pc:sldMkLst>
          <pc:docMk/>
          <pc:sldMk cId="3645713275" sldId="270"/>
        </pc:sldMkLst>
        <pc:spChg chg="mod ord">
          <ac:chgData name="Vendettuoli, Marie C" userId="2880b057-e3f6-4e45-b020-aa8aff905a81" providerId="ADAL" clId="{201D3690-B9B3-4776-B415-1ED459ADE263}" dt="2021-11-03T18:02:35.200" v="6380" actId="207"/>
          <ac:spMkLst>
            <pc:docMk/>
            <pc:sldMk cId="3645713275" sldId="270"/>
            <ac:spMk id="2" creationId="{149E37E5-308C-409F-BCFA-1556D71A9EE7}"/>
          </ac:spMkLst>
        </pc:spChg>
        <pc:spChg chg="mod">
          <ac:chgData name="Vendettuoli, Marie C" userId="2880b057-e3f6-4e45-b020-aa8aff905a81" providerId="ADAL" clId="{201D3690-B9B3-4776-B415-1ED459ADE263}" dt="2021-11-03T17:51:26.512" v="6328" actId="1076"/>
          <ac:spMkLst>
            <pc:docMk/>
            <pc:sldMk cId="3645713275" sldId="270"/>
            <ac:spMk id="9" creationId="{029DDC2A-5F5F-4BD3-AB41-AAB9889EC748}"/>
          </ac:spMkLst>
        </pc:spChg>
        <pc:spChg chg="mod topLvl">
          <ac:chgData name="Vendettuoli, Marie C" userId="2880b057-e3f6-4e45-b020-aa8aff905a81" providerId="ADAL" clId="{201D3690-B9B3-4776-B415-1ED459ADE263}" dt="2021-11-03T17:51:37.022" v="6329" actId="165"/>
          <ac:spMkLst>
            <pc:docMk/>
            <pc:sldMk cId="3645713275" sldId="270"/>
            <ac:spMk id="13" creationId="{C1B6C424-CF21-4E6E-A439-E3A8EDBE9A48}"/>
          </ac:spMkLst>
        </pc:spChg>
        <pc:spChg chg="mod topLvl">
          <ac:chgData name="Vendettuoli, Marie C" userId="2880b057-e3f6-4e45-b020-aa8aff905a81" providerId="ADAL" clId="{201D3690-B9B3-4776-B415-1ED459ADE263}" dt="2021-11-03T17:51:37.022" v="6329" actId="165"/>
          <ac:spMkLst>
            <pc:docMk/>
            <pc:sldMk cId="3645713275" sldId="270"/>
            <ac:spMk id="14" creationId="{8DF2AFE7-2E89-4181-A26E-BDCE3919D165}"/>
          </ac:spMkLst>
        </pc:spChg>
        <pc:spChg chg="mod topLvl">
          <ac:chgData name="Vendettuoli, Marie C" userId="2880b057-e3f6-4e45-b020-aa8aff905a81" providerId="ADAL" clId="{201D3690-B9B3-4776-B415-1ED459ADE263}" dt="2021-11-03T17:51:37.022" v="6329" actId="165"/>
          <ac:spMkLst>
            <pc:docMk/>
            <pc:sldMk cId="3645713275" sldId="270"/>
            <ac:spMk id="15" creationId="{349F8FBF-2436-4658-B76D-EA1A04A10709}"/>
          </ac:spMkLst>
        </pc:spChg>
        <pc:spChg chg="mod topLvl">
          <ac:chgData name="Vendettuoli, Marie C" userId="2880b057-e3f6-4e45-b020-aa8aff905a81" providerId="ADAL" clId="{201D3690-B9B3-4776-B415-1ED459ADE263}" dt="2021-11-03T17:51:37.022" v="6329" actId="165"/>
          <ac:spMkLst>
            <pc:docMk/>
            <pc:sldMk cId="3645713275" sldId="270"/>
            <ac:spMk id="16" creationId="{75AE2713-C019-4DD5-9135-C4DD7CFBF938}"/>
          </ac:spMkLst>
        </pc:spChg>
        <pc:spChg chg="mod topLvl">
          <ac:chgData name="Vendettuoli, Marie C" userId="2880b057-e3f6-4e45-b020-aa8aff905a81" providerId="ADAL" clId="{201D3690-B9B3-4776-B415-1ED459ADE263}" dt="2021-11-03T17:51:37.022" v="6329" actId="165"/>
          <ac:spMkLst>
            <pc:docMk/>
            <pc:sldMk cId="3645713275" sldId="270"/>
            <ac:spMk id="17" creationId="{E80B257B-7194-4831-B71A-BCC8AB0DC172}"/>
          </ac:spMkLst>
        </pc:spChg>
        <pc:spChg chg="mod topLvl">
          <ac:chgData name="Vendettuoli, Marie C" userId="2880b057-e3f6-4e45-b020-aa8aff905a81" providerId="ADAL" clId="{201D3690-B9B3-4776-B415-1ED459ADE263}" dt="2021-11-03T17:51:37.022" v="6329" actId="165"/>
          <ac:spMkLst>
            <pc:docMk/>
            <pc:sldMk cId="3645713275" sldId="270"/>
            <ac:spMk id="18" creationId="{34085AAD-243B-49B5-954B-A85655DBA975}"/>
          </ac:spMkLst>
        </pc:spChg>
        <pc:spChg chg="mod topLvl">
          <ac:chgData name="Vendettuoli, Marie C" userId="2880b057-e3f6-4e45-b020-aa8aff905a81" providerId="ADAL" clId="{201D3690-B9B3-4776-B415-1ED459ADE263}" dt="2021-11-03T17:51:37.022" v="6329" actId="165"/>
          <ac:spMkLst>
            <pc:docMk/>
            <pc:sldMk cId="3645713275" sldId="270"/>
            <ac:spMk id="19" creationId="{9CFB7DD4-E7AE-4548-9D23-EB118BE48F55}"/>
          </ac:spMkLst>
        </pc:spChg>
        <pc:spChg chg="mod topLvl">
          <ac:chgData name="Vendettuoli, Marie C" userId="2880b057-e3f6-4e45-b020-aa8aff905a81" providerId="ADAL" clId="{201D3690-B9B3-4776-B415-1ED459ADE263}" dt="2021-11-03T17:51:37.022" v="6329" actId="165"/>
          <ac:spMkLst>
            <pc:docMk/>
            <pc:sldMk cId="3645713275" sldId="270"/>
            <ac:spMk id="20" creationId="{61E6D103-6F9F-4C78-89FF-4DD08526C1E3}"/>
          </ac:spMkLst>
        </pc:spChg>
        <pc:spChg chg="mod topLvl">
          <ac:chgData name="Vendettuoli, Marie C" userId="2880b057-e3f6-4e45-b020-aa8aff905a81" providerId="ADAL" clId="{201D3690-B9B3-4776-B415-1ED459ADE263}" dt="2021-11-03T17:56:43.183" v="6342" actId="14100"/>
          <ac:spMkLst>
            <pc:docMk/>
            <pc:sldMk cId="3645713275" sldId="270"/>
            <ac:spMk id="22" creationId="{F1842EFE-439C-44F1-AA38-771875780577}"/>
          </ac:spMkLst>
        </pc:spChg>
        <pc:spChg chg="mod topLvl">
          <ac:chgData name="Vendettuoli, Marie C" userId="2880b057-e3f6-4e45-b020-aa8aff905a81" providerId="ADAL" clId="{201D3690-B9B3-4776-B415-1ED459ADE263}" dt="2021-11-03T17:56:43.183" v="6342" actId="14100"/>
          <ac:spMkLst>
            <pc:docMk/>
            <pc:sldMk cId="3645713275" sldId="270"/>
            <ac:spMk id="23" creationId="{DE041650-BED1-4540-8753-6EB79BD17EB8}"/>
          </ac:spMkLst>
        </pc:spChg>
        <pc:spChg chg="mod topLvl">
          <ac:chgData name="Vendettuoli, Marie C" userId="2880b057-e3f6-4e45-b020-aa8aff905a81" providerId="ADAL" clId="{201D3690-B9B3-4776-B415-1ED459ADE263}" dt="2021-11-03T17:56:43.183" v="6342" actId="14100"/>
          <ac:spMkLst>
            <pc:docMk/>
            <pc:sldMk cId="3645713275" sldId="270"/>
            <ac:spMk id="24" creationId="{AC75EC45-BD0D-4A91-96F6-E9A5ECDB3B85}"/>
          </ac:spMkLst>
        </pc:spChg>
        <pc:spChg chg="mod topLvl">
          <ac:chgData name="Vendettuoli, Marie C" userId="2880b057-e3f6-4e45-b020-aa8aff905a81" providerId="ADAL" clId="{201D3690-B9B3-4776-B415-1ED459ADE263}" dt="2021-11-03T17:56:43.183" v="6342" actId="14100"/>
          <ac:spMkLst>
            <pc:docMk/>
            <pc:sldMk cId="3645713275" sldId="270"/>
            <ac:spMk id="25" creationId="{9B211D90-A709-4E15-9A2B-3FDEC9F371B9}"/>
          </ac:spMkLst>
        </pc:spChg>
        <pc:spChg chg="mod topLvl">
          <ac:chgData name="Vendettuoli, Marie C" userId="2880b057-e3f6-4e45-b020-aa8aff905a81" providerId="ADAL" clId="{201D3690-B9B3-4776-B415-1ED459ADE263}" dt="2021-11-03T17:56:43.183" v="6342" actId="14100"/>
          <ac:spMkLst>
            <pc:docMk/>
            <pc:sldMk cId="3645713275" sldId="270"/>
            <ac:spMk id="26" creationId="{BE8854BE-2C9B-4B64-A470-B82925916CA1}"/>
          </ac:spMkLst>
        </pc:spChg>
        <pc:spChg chg="mod topLvl">
          <ac:chgData name="Vendettuoli, Marie C" userId="2880b057-e3f6-4e45-b020-aa8aff905a81" providerId="ADAL" clId="{201D3690-B9B3-4776-B415-1ED459ADE263}" dt="2021-11-03T17:56:43.183" v="6342" actId="14100"/>
          <ac:spMkLst>
            <pc:docMk/>
            <pc:sldMk cId="3645713275" sldId="270"/>
            <ac:spMk id="27" creationId="{46E27A7E-35B0-4279-9F23-8939EB71CFD3}"/>
          </ac:spMkLst>
        </pc:spChg>
        <pc:spChg chg="mod topLvl">
          <ac:chgData name="Vendettuoli, Marie C" userId="2880b057-e3f6-4e45-b020-aa8aff905a81" providerId="ADAL" clId="{201D3690-B9B3-4776-B415-1ED459ADE263}" dt="2021-11-03T17:56:43.183" v="6342" actId="14100"/>
          <ac:spMkLst>
            <pc:docMk/>
            <pc:sldMk cId="3645713275" sldId="270"/>
            <ac:spMk id="28" creationId="{C6652BA9-7BA6-4118-BDD8-A38A842387C2}"/>
          </ac:spMkLst>
        </pc:spChg>
        <pc:spChg chg="mod topLvl">
          <ac:chgData name="Vendettuoli, Marie C" userId="2880b057-e3f6-4e45-b020-aa8aff905a81" providerId="ADAL" clId="{201D3690-B9B3-4776-B415-1ED459ADE263}" dt="2021-11-03T17:56:43.183" v="6342" actId="14100"/>
          <ac:spMkLst>
            <pc:docMk/>
            <pc:sldMk cId="3645713275" sldId="270"/>
            <ac:spMk id="29" creationId="{7F22F502-29D3-4F8F-8C39-5F4D0F70DB2B}"/>
          </ac:spMkLst>
        </pc:spChg>
        <pc:spChg chg="mod topLvl">
          <ac:chgData name="Vendettuoli, Marie C" userId="2880b057-e3f6-4e45-b020-aa8aff905a81" providerId="ADAL" clId="{201D3690-B9B3-4776-B415-1ED459ADE263}" dt="2021-11-03T17:51:37.022" v="6329" actId="165"/>
          <ac:spMkLst>
            <pc:docMk/>
            <pc:sldMk cId="3645713275" sldId="270"/>
            <ac:spMk id="31" creationId="{AD033F87-3382-4DCF-9DBC-600C690B6435}"/>
          </ac:spMkLst>
        </pc:spChg>
        <pc:spChg chg="mod topLvl">
          <ac:chgData name="Vendettuoli, Marie C" userId="2880b057-e3f6-4e45-b020-aa8aff905a81" providerId="ADAL" clId="{201D3690-B9B3-4776-B415-1ED459ADE263}" dt="2021-11-03T17:51:37.022" v="6329" actId="165"/>
          <ac:spMkLst>
            <pc:docMk/>
            <pc:sldMk cId="3645713275" sldId="270"/>
            <ac:spMk id="32" creationId="{01EA62B8-642E-4006-BF7A-A7D6DE98FEFA}"/>
          </ac:spMkLst>
        </pc:spChg>
        <pc:spChg chg="mod topLvl">
          <ac:chgData name="Vendettuoli, Marie C" userId="2880b057-e3f6-4e45-b020-aa8aff905a81" providerId="ADAL" clId="{201D3690-B9B3-4776-B415-1ED459ADE263}" dt="2021-11-03T17:51:37.022" v="6329" actId="165"/>
          <ac:spMkLst>
            <pc:docMk/>
            <pc:sldMk cId="3645713275" sldId="270"/>
            <ac:spMk id="33" creationId="{50DAA350-9524-40EF-A023-36E729B99783}"/>
          </ac:spMkLst>
        </pc:spChg>
        <pc:spChg chg="mod topLvl">
          <ac:chgData name="Vendettuoli, Marie C" userId="2880b057-e3f6-4e45-b020-aa8aff905a81" providerId="ADAL" clId="{201D3690-B9B3-4776-B415-1ED459ADE263}" dt="2021-11-03T17:51:37.022" v="6329" actId="165"/>
          <ac:spMkLst>
            <pc:docMk/>
            <pc:sldMk cId="3645713275" sldId="270"/>
            <ac:spMk id="34" creationId="{DBD9AEBC-BD0B-42B6-98DC-B0C66ED18320}"/>
          </ac:spMkLst>
        </pc:spChg>
        <pc:spChg chg="mod topLvl">
          <ac:chgData name="Vendettuoli, Marie C" userId="2880b057-e3f6-4e45-b020-aa8aff905a81" providerId="ADAL" clId="{201D3690-B9B3-4776-B415-1ED459ADE263}" dt="2021-11-03T17:51:37.022" v="6329" actId="165"/>
          <ac:spMkLst>
            <pc:docMk/>
            <pc:sldMk cId="3645713275" sldId="270"/>
            <ac:spMk id="35" creationId="{0C1E00E8-3EF2-444E-89C0-FF1C80201649}"/>
          </ac:spMkLst>
        </pc:spChg>
        <pc:spChg chg="mod topLvl">
          <ac:chgData name="Vendettuoli, Marie C" userId="2880b057-e3f6-4e45-b020-aa8aff905a81" providerId="ADAL" clId="{201D3690-B9B3-4776-B415-1ED459ADE263}" dt="2021-11-03T17:51:37.022" v="6329" actId="165"/>
          <ac:spMkLst>
            <pc:docMk/>
            <pc:sldMk cId="3645713275" sldId="270"/>
            <ac:spMk id="36" creationId="{F6A1EC07-DE28-4AA8-B4D5-CD8E0BA963C4}"/>
          </ac:spMkLst>
        </pc:spChg>
        <pc:spChg chg="mod topLvl">
          <ac:chgData name="Vendettuoli, Marie C" userId="2880b057-e3f6-4e45-b020-aa8aff905a81" providerId="ADAL" clId="{201D3690-B9B3-4776-B415-1ED459ADE263}" dt="2021-11-03T17:51:37.022" v="6329" actId="165"/>
          <ac:spMkLst>
            <pc:docMk/>
            <pc:sldMk cId="3645713275" sldId="270"/>
            <ac:spMk id="37" creationId="{66213732-21B8-4832-989F-F3E99EB3AD60}"/>
          </ac:spMkLst>
        </pc:spChg>
        <pc:spChg chg="mod topLvl">
          <ac:chgData name="Vendettuoli, Marie C" userId="2880b057-e3f6-4e45-b020-aa8aff905a81" providerId="ADAL" clId="{201D3690-B9B3-4776-B415-1ED459ADE263}" dt="2021-11-03T17:51:37.022" v="6329" actId="165"/>
          <ac:spMkLst>
            <pc:docMk/>
            <pc:sldMk cId="3645713275" sldId="270"/>
            <ac:spMk id="38" creationId="{A16B7FBC-4617-4AE7-BD6F-FB7949BE3BB2}"/>
          </ac:spMkLst>
        </pc:spChg>
        <pc:spChg chg="mod topLvl">
          <ac:chgData name="Vendettuoli, Marie C" userId="2880b057-e3f6-4e45-b020-aa8aff905a81" providerId="ADAL" clId="{201D3690-B9B3-4776-B415-1ED459ADE263}" dt="2021-11-03T17:57:11.360" v="6347" actId="1076"/>
          <ac:spMkLst>
            <pc:docMk/>
            <pc:sldMk cId="3645713275" sldId="270"/>
            <ac:spMk id="40" creationId="{80BFCC6A-D39F-469B-B3B9-2A286F88F1B4}"/>
          </ac:spMkLst>
        </pc:spChg>
        <pc:spChg chg="mod topLvl">
          <ac:chgData name="Vendettuoli, Marie C" userId="2880b057-e3f6-4e45-b020-aa8aff905a81" providerId="ADAL" clId="{201D3690-B9B3-4776-B415-1ED459ADE263}" dt="2021-11-03T17:57:11.360" v="6347" actId="1076"/>
          <ac:spMkLst>
            <pc:docMk/>
            <pc:sldMk cId="3645713275" sldId="270"/>
            <ac:spMk id="41" creationId="{0C5EBE9D-4842-4E91-BF86-9C1EE97AE892}"/>
          </ac:spMkLst>
        </pc:spChg>
        <pc:spChg chg="mod topLvl">
          <ac:chgData name="Vendettuoli, Marie C" userId="2880b057-e3f6-4e45-b020-aa8aff905a81" providerId="ADAL" clId="{201D3690-B9B3-4776-B415-1ED459ADE263}" dt="2021-11-03T17:57:11.360" v="6347" actId="1076"/>
          <ac:spMkLst>
            <pc:docMk/>
            <pc:sldMk cId="3645713275" sldId="270"/>
            <ac:spMk id="42" creationId="{90BF1807-F917-4777-BB49-D9961AC5777F}"/>
          </ac:spMkLst>
        </pc:spChg>
        <pc:spChg chg="mod topLvl">
          <ac:chgData name="Vendettuoli, Marie C" userId="2880b057-e3f6-4e45-b020-aa8aff905a81" providerId="ADAL" clId="{201D3690-B9B3-4776-B415-1ED459ADE263}" dt="2021-11-03T17:57:11.360" v="6347" actId="1076"/>
          <ac:spMkLst>
            <pc:docMk/>
            <pc:sldMk cId="3645713275" sldId="270"/>
            <ac:spMk id="43" creationId="{1A06340C-B6AA-4FA0-95DC-4492311E44D9}"/>
          </ac:spMkLst>
        </pc:spChg>
        <pc:spChg chg="mod topLvl">
          <ac:chgData name="Vendettuoli, Marie C" userId="2880b057-e3f6-4e45-b020-aa8aff905a81" providerId="ADAL" clId="{201D3690-B9B3-4776-B415-1ED459ADE263}" dt="2021-11-03T17:57:11.360" v="6347" actId="1076"/>
          <ac:spMkLst>
            <pc:docMk/>
            <pc:sldMk cId="3645713275" sldId="270"/>
            <ac:spMk id="44" creationId="{64B9D122-E8C0-491D-BA3D-A4B62B361F42}"/>
          </ac:spMkLst>
        </pc:spChg>
        <pc:spChg chg="mod topLvl">
          <ac:chgData name="Vendettuoli, Marie C" userId="2880b057-e3f6-4e45-b020-aa8aff905a81" providerId="ADAL" clId="{201D3690-B9B3-4776-B415-1ED459ADE263}" dt="2021-11-03T17:57:11.360" v="6347" actId="1076"/>
          <ac:spMkLst>
            <pc:docMk/>
            <pc:sldMk cId="3645713275" sldId="270"/>
            <ac:spMk id="45" creationId="{0EA6C144-39C3-4D2E-95B6-EE7BF60AC961}"/>
          </ac:spMkLst>
        </pc:spChg>
        <pc:spChg chg="mod topLvl">
          <ac:chgData name="Vendettuoli, Marie C" userId="2880b057-e3f6-4e45-b020-aa8aff905a81" providerId="ADAL" clId="{201D3690-B9B3-4776-B415-1ED459ADE263}" dt="2021-11-03T17:57:11.360" v="6347" actId="1076"/>
          <ac:spMkLst>
            <pc:docMk/>
            <pc:sldMk cId="3645713275" sldId="270"/>
            <ac:spMk id="46" creationId="{A7917B40-5A27-4649-9888-250DCADDDE06}"/>
          </ac:spMkLst>
        </pc:spChg>
        <pc:spChg chg="mod topLvl">
          <ac:chgData name="Vendettuoli, Marie C" userId="2880b057-e3f6-4e45-b020-aa8aff905a81" providerId="ADAL" clId="{201D3690-B9B3-4776-B415-1ED459ADE263}" dt="2021-11-03T17:57:11.360" v="6347" actId="1076"/>
          <ac:spMkLst>
            <pc:docMk/>
            <pc:sldMk cId="3645713275" sldId="270"/>
            <ac:spMk id="47" creationId="{9462C29B-4AEC-49FA-949B-95D21151F492}"/>
          </ac:spMkLst>
        </pc:spChg>
        <pc:spChg chg="mod topLvl">
          <ac:chgData name="Vendettuoli, Marie C" userId="2880b057-e3f6-4e45-b020-aa8aff905a81" providerId="ADAL" clId="{201D3690-B9B3-4776-B415-1ED459ADE263}" dt="2021-11-03T17:51:56.700" v="6332" actId="1076"/>
          <ac:spMkLst>
            <pc:docMk/>
            <pc:sldMk cId="3645713275" sldId="270"/>
            <ac:spMk id="49" creationId="{F448D629-90D5-47E3-AC0B-3AFE7C590B73}"/>
          </ac:spMkLst>
        </pc:spChg>
        <pc:spChg chg="mod topLvl">
          <ac:chgData name="Vendettuoli, Marie C" userId="2880b057-e3f6-4e45-b020-aa8aff905a81" providerId="ADAL" clId="{201D3690-B9B3-4776-B415-1ED459ADE263}" dt="2021-11-03T17:51:56.700" v="6332" actId="1076"/>
          <ac:spMkLst>
            <pc:docMk/>
            <pc:sldMk cId="3645713275" sldId="270"/>
            <ac:spMk id="50" creationId="{33528ECB-20F8-4384-8904-34B76EA5EED6}"/>
          </ac:spMkLst>
        </pc:spChg>
        <pc:spChg chg="mod topLvl">
          <ac:chgData name="Vendettuoli, Marie C" userId="2880b057-e3f6-4e45-b020-aa8aff905a81" providerId="ADAL" clId="{201D3690-B9B3-4776-B415-1ED459ADE263}" dt="2021-11-03T17:51:56.700" v="6332" actId="1076"/>
          <ac:spMkLst>
            <pc:docMk/>
            <pc:sldMk cId="3645713275" sldId="270"/>
            <ac:spMk id="51" creationId="{D4791C19-D3BB-434A-84B5-E1A48D932281}"/>
          </ac:spMkLst>
        </pc:spChg>
        <pc:spChg chg="mod topLvl">
          <ac:chgData name="Vendettuoli, Marie C" userId="2880b057-e3f6-4e45-b020-aa8aff905a81" providerId="ADAL" clId="{201D3690-B9B3-4776-B415-1ED459ADE263}" dt="2021-11-03T17:51:56.700" v="6332" actId="1076"/>
          <ac:spMkLst>
            <pc:docMk/>
            <pc:sldMk cId="3645713275" sldId="270"/>
            <ac:spMk id="52" creationId="{6F133DDA-D753-42FA-8F8B-3BAAB6BF885C}"/>
          </ac:spMkLst>
        </pc:spChg>
        <pc:spChg chg="mod topLvl">
          <ac:chgData name="Vendettuoli, Marie C" userId="2880b057-e3f6-4e45-b020-aa8aff905a81" providerId="ADAL" clId="{201D3690-B9B3-4776-B415-1ED459ADE263}" dt="2021-11-03T17:51:56.700" v="6332" actId="1076"/>
          <ac:spMkLst>
            <pc:docMk/>
            <pc:sldMk cId="3645713275" sldId="270"/>
            <ac:spMk id="53" creationId="{937786C7-2359-4939-94C3-0A5BA69EB5A3}"/>
          </ac:spMkLst>
        </pc:spChg>
        <pc:spChg chg="mod topLvl">
          <ac:chgData name="Vendettuoli, Marie C" userId="2880b057-e3f6-4e45-b020-aa8aff905a81" providerId="ADAL" clId="{201D3690-B9B3-4776-B415-1ED459ADE263}" dt="2021-11-03T17:51:56.700" v="6332" actId="1076"/>
          <ac:spMkLst>
            <pc:docMk/>
            <pc:sldMk cId="3645713275" sldId="270"/>
            <ac:spMk id="54" creationId="{61A60DBB-2675-4B55-9015-7A330C505C9C}"/>
          </ac:spMkLst>
        </pc:spChg>
        <pc:spChg chg="mod topLvl">
          <ac:chgData name="Vendettuoli, Marie C" userId="2880b057-e3f6-4e45-b020-aa8aff905a81" providerId="ADAL" clId="{201D3690-B9B3-4776-B415-1ED459ADE263}" dt="2021-11-03T17:51:56.700" v="6332" actId="1076"/>
          <ac:spMkLst>
            <pc:docMk/>
            <pc:sldMk cId="3645713275" sldId="270"/>
            <ac:spMk id="55" creationId="{AAA31808-3DA0-45DA-A313-2834B0FA6B91}"/>
          </ac:spMkLst>
        </pc:spChg>
        <pc:spChg chg="mod topLvl">
          <ac:chgData name="Vendettuoli, Marie C" userId="2880b057-e3f6-4e45-b020-aa8aff905a81" providerId="ADAL" clId="{201D3690-B9B3-4776-B415-1ED459ADE263}" dt="2021-11-03T17:51:56.700" v="6332" actId="1076"/>
          <ac:spMkLst>
            <pc:docMk/>
            <pc:sldMk cId="3645713275" sldId="270"/>
            <ac:spMk id="56" creationId="{312A9D88-3BE3-4903-B9D4-8932CA7DB0C9}"/>
          </ac:spMkLst>
        </pc:spChg>
        <pc:spChg chg="mod topLvl">
          <ac:chgData name="Vendettuoli, Marie C" userId="2880b057-e3f6-4e45-b020-aa8aff905a81" providerId="ADAL" clId="{201D3690-B9B3-4776-B415-1ED459ADE263}" dt="2021-11-03T17:51:37.022" v="6329" actId="165"/>
          <ac:spMkLst>
            <pc:docMk/>
            <pc:sldMk cId="3645713275" sldId="270"/>
            <ac:spMk id="58" creationId="{EA74B154-C869-4C22-B4BD-17882B3ABC8D}"/>
          </ac:spMkLst>
        </pc:spChg>
        <pc:spChg chg="mod topLvl">
          <ac:chgData name="Vendettuoli, Marie C" userId="2880b057-e3f6-4e45-b020-aa8aff905a81" providerId="ADAL" clId="{201D3690-B9B3-4776-B415-1ED459ADE263}" dt="2021-11-03T17:57:11.360" v="6347" actId="1076"/>
          <ac:spMkLst>
            <pc:docMk/>
            <pc:sldMk cId="3645713275" sldId="270"/>
            <ac:spMk id="70" creationId="{4132B22B-1F34-4D1E-ACAB-6B602BD86121}"/>
          </ac:spMkLst>
        </pc:spChg>
        <pc:spChg chg="mod topLvl">
          <ac:chgData name="Vendettuoli, Marie C" userId="2880b057-e3f6-4e45-b020-aa8aff905a81" providerId="ADAL" clId="{201D3690-B9B3-4776-B415-1ED459ADE263}" dt="2021-11-03T17:51:56.700" v="6332" actId="1076"/>
          <ac:spMkLst>
            <pc:docMk/>
            <pc:sldMk cId="3645713275" sldId="270"/>
            <ac:spMk id="72" creationId="{663AE4F5-6296-4E5C-B9CB-2D7203543000}"/>
          </ac:spMkLst>
        </pc:spChg>
        <pc:spChg chg="mod topLvl">
          <ac:chgData name="Vendettuoli, Marie C" userId="2880b057-e3f6-4e45-b020-aa8aff905a81" providerId="ADAL" clId="{201D3690-B9B3-4776-B415-1ED459ADE263}" dt="2021-11-03T17:51:56.700" v="6332" actId="1076"/>
          <ac:spMkLst>
            <pc:docMk/>
            <pc:sldMk cId="3645713275" sldId="270"/>
            <ac:spMk id="73" creationId="{FC6D0667-CBC8-4F06-9EFE-7D580B49E3B4}"/>
          </ac:spMkLst>
        </pc:spChg>
        <pc:spChg chg="add del mod ord">
          <ac:chgData name="Vendettuoli, Marie C" userId="2880b057-e3f6-4e45-b020-aa8aff905a81" providerId="ADAL" clId="{201D3690-B9B3-4776-B415-1ED459ADE263}" dt="2021-11-03T17:51:02.798" v="6325" actId="478"/>
          <ac:spMkLst>
            <pc:docMk/>
            <pc:sldMk cId="3645713275" sldId="270"/>
            <ac:spMk id="75" creationId="{6A0D2141-F5F2-41AC-A9ED-480124B5E323}"/>
          </ac:spMkLst>
        </pc:spChg>
        <pc:spChg chg="add mod ord">
          <ac:chgData name="Vendettuoli, Marie C" userId="2880b057-e3f6-4e45-b020-aa8aff905a81" providerId="ADAL" clId="{201D3690-B9B3-4776-B415-1ED459ADE263}" dt="2021-11-03T17:51:43.963" v="6331" actId="1076"/>
          <ac:spMkLst>
            <pc:docMk/>
            <pc:sldMk cId="3645713275" sldId="270"/>
            <ac:spMk id="76" creationId="{CE6B4E3E-09B0-4335-9BB2-04E3993D1648}"/>
          </ac:spMkLst>
        </pc:spChg>
        <pc:spChg chg="add del mod ord">
          <ac:chgData name="Vendettuoli, Marie C" userId="2880b057-e3f6-4e45-b020-aa8aff905a81" providerId="ADAL" clId="{201D3690-B9B3-4776-B415-1ED459ADE263}" dt="2021-11-03T17:51:04.991" v="6326" actId="478"/>
          <ac:spMkLst>
            <pc:docMk/>
            <pc:sldMk cId="3645713275" sldId="270"/>
            <ac:spMk id="77" creationId="{D42B9D8D-383D-45FB-92D2-977A37C6129F}"/>
          </ac:spMkLst>
        </pc:spChg>
        <pc:grpChg chg="add del mod">
          <ac:chgData name="Vendettuoli, Marie C" userId="2880b057-e3f6-4e45-b020-aa8aff905a81" providerId="ADAL" clId="{201D3690-B9B3-4776-B415-1ED459ADE263}" dt="2021-11-03T17:51:37.022" v="6329" actId="165"/>
          <ac:grpSpMkLst>
            <pc:docMk/>
            <pc:sldMk cId="3645713275" sldId="270"/>
            <ac:grpSpMk id="11" creationId="{612FBB5C-E7E3-4CFA-B452-39AC370ED830}"/>
          </ac:grpSpMkLst>
        </pc:grpChg>
        <pc:picChg chg="del">
          <ac:chgData name="Vendettuoli, Marie C" userId="2880b057-e3f6-4e45-b020-aa8aff905a81" providerId="ADAL" clId="{201D3690-B9B3-4776-B415-1ED459ADE263}" dt="2021-11-02T02:16:56.619" v="67" actId="478"/>
          <ac:picMkLst>
            <pc:docMk/>
            <pc:sldMk cId="3645713275" sldId="270"/>
            <ac:picMk id="8" creationId="{3D20A524-4E84-4D01-B5A6-F29BE445FD7C}"/>
          </ac:picMkLst>
        </pc:picChg>
        <pc:picChg chg="mod">
          <ac:chgData name="Vendettuoli, Marie C" userId="2880b057-e3f6-4e45-b020-aa8aff905a81" providerId="ADAL" clId="{201D3690-B9B3-4776-B415-1ED459ADE263}" dt="2021-11-04T04:54:56.995" v="8596" actId="14100"/>
          <ac:picMkLst>
            <pc:docMk/>
            <pc:sldMk cId="3645713275" sldId="270"/>
            <ac:picMk id="10" creationId="{E936A7F3-1AAE-4BF3-9134-6D31CD6C8E67}"/>
          </ac:picMkLst>
        </pc:picChg>
        <pc:picChg chg="mod topLvl">
          <ac:chgData name="Vendettuoli, Marie C" userId="2880b057-e3f6-4e45-b020-aa8aff905a81" providerId="ADAL" clId="{201D3690-B9B3-4776-B415-1ED459ADE263}" dt="2021-11-03T17:51:37.022" v="6329" actId="165"/>
          <ac:picMkLst>
            <pc:docMk/>
            <pc:sldMk cId="3645713275" sldId="270"/>
            <ac:picMk id="21" creationId="{9670EAB0-072D-4655-848B-53D63333F523}"/>
          </ac:picMkLst>
        </pc:picChg>
        <pc:picChg chg="mod topLvl">
          <ac:chgData name="Vendettuoli, Marie C" userId="2880b057-e3f6-4e45-b020-aa8aff905a81" providerId="ADAL" clId="{201D3690-B9B3-4776-B415-1ED459ADE263}" dt="2021-11-03T17:56:43.183" v="6342" actId="14100"/>
          <ac:picMkLst>
            <pc:docMk/>
            <pc:sldMk cId="3645713275" sldId="270"/>
            <ac:picMk id="30" creationId="{D734896E-94A9-4C05-ACC6-188A154525B4}"/>
          </ac:picMkLst>
        </pc:picChg>
        <pc:picChg chg="mod topLvl">
          <ac:chgData name="Vendettuoli, Marie C" userId="2880b057-e3f6-4e45-b020-aa8aff905a81" providerId="ADAL" clId="{201D3690-B9B3-4776-B415-1ED459ADE263}" dt="2021-11-03T17:51:37.022" v="6329" actId="165"/>
          <ac:picMkLst>
            <pc:docMk/>
            <pc:sldMk cId="3645713275" sldId="270"/>
            <ac:picMk id="39" creationId="{48EF74CB-D6A6-42BD-B8DC-74403291022B}"/>
          </ac:picMkLst>
        </pc:picChg>
        <pc:picChg chg="mod topLvl">
          <ac:chgData name="Vendettuoli, Marie C" userId="2880b057-e3f6-4e45-b020-aa8aff905a81" providerId="ADAL" clId="{201D3690-B9B3-4776-B415-1ED459ADE263}" dt="2021-11-03T17:57:11.360" v="6347" actId="1076"/>
          <ac:picMkLst>
            <pc:docMk/>
            <pc:sldMk cId="3645713275" sldId="270"/>
            <ac:picMk id="48" creationId="{37E032B5-83A1-48F5-804F-680A500FC197}"/>
          </ac:picMkLst>
        </pc:picChg>
        <pc:picChg chg="mod topLvl">
          <ac:chgData name="Vendettuoli, Marie C" userId="2880b057-e3f6-4e45-b020-aa8aff905a81" providerId="ADAL" clId="{201D3690-B9B3-4776-B415-1ED459ADE263}" dt="2021-11-03T17:51:56.700" v="6332" actId="1076"/>
          <ac:picMkLst>
            <pc:docMk/>
            <pc:sldMk cId="3645713275" sldId="270"/>
            <ac:picMk id="57" creationId="{154B9C56-4E9F-4A8D-8C17-B91E455BBD0F}"/>
          </ac:picMkLst>
        </pc:picChg>
        <pc:picChg chg="add del mod">
          <ac:chgData name="Vendettuoli, Marie C" userId="2880b057-e3f6-4e45-b020-aa8aff905a81" providerId="ADAL" clId="{201D3690-B9B3-4776-B415-1ED459ADE263}" dt="2021-11-03T17:58:17.298" v="6355" actId="478"/>
          <ac:picMkLst>
            <pc:docMk/>
            <pc:sldMk cId="3645713275" sldId="270"/>
            <ac:picMk id="74" creationId="{64E1829C-59A7-4207-8243-B6202F36676D}"/>
          </ac:picMkLst>
        </pc:picChg>
        <pc:cxnChg chg="mod topLvl">
          <ac:chgData name="Vendettuoli, Marie C" userId="2880b057-e3f6-4e45-b020-aa8aff905a81" providerId="ADAL" clId="{201D3690-B9B3-4776-B415-1ED459ADE263}" dt="2021-11-03T17:57:33.133" v="6351" actId="14100"/>
          <ac:cxnSpMkLst>
            <pc:docMk/>
            <pc:sldMk cId="3645713275" sldId="270"/>
            <ac:cxnSpMk id="12" creationId="{8D779C52-9339-449B-9F5C-961992B10E54}"/>
          </ac:cxnSpMkLst>
        </pc:cxnChg>
        <pc:cxnChg chg="mod topLvl">
          <ac:chgData name="Vendettuoli, Marie C" userId="2880b057-e3f6-4e45-b020-aa8aff905a81" providerId="ADAL" clId="{201D3690-B9B3-4776-B415-1ED459ADE263}" dt="2021-11-03T17:51:37.022" v="6329" actId="165"/>
          <ac:cxnSpMkLst>
            <pc:docMk/>
            <pc:sldMk cId="3645713275" sldId="270"/>
            <ac:cxnSpMk id="59" creationId="{9BF1EB80-E2C3-4DDD-9DC0-3A981BC68AF9}"/>
          </ac:cxnSpMkLst>
        </pc:cxnChg>
        <pc:cxnChg chg="mod topLvl">
          <ac:chgData name="Vendettuoli, Marie C" userId="2880b057-e3f6-4e45-b020-aa8aff905a81" providerId="ADAL" clId="{201D3690-B9B3-4776-B415-1ED459ADE263}" dt="2021-11-03T17:57:35.641" v="6352" actId="14100"/>
          <ac:cxnSpMkLst>
            <pc:docMk/>
            <pc:sldMk cId="3645713275" sldId="270"/>
            <ac:cxnSpMk id="60" creationId="{2AB6EF87-B29D-4B79-BDE7-EB50D1D12121}"/>
          </ac:cxnSpMkLst>
        </pc:cxnChg>
        <pc:cxnChg chg="mod topLvl">
          <ac:chgData name="Vendettuoli, Marie C" userId="2880b057-e3f6-4e45-b020-aa8aff905a81" providerId="ADAL" clId="{201D3690-B9B3-4776-B415-1ED459ADE263}" dt="2021-11-03T17:56:47.728" v="6343" actId="14100"/>
          <ac:cxnSpMkLst>
            <pc:docMk/>
            <pc:sldMk cId="3645713275" sldId="270"/>
            <ac:cxnSpMk id="61" creationId="{7CE97FA5-174E-4890-BC41-CE903A72B1BC}"/>
          </ac:cxnSpMkLst>
        </pc:cxnChg>
        <pc:cxnChg chg="mod topLvl">
          <ac:chgData name="Vendettuoli, Marie C" userId="2880b057-e3f6-4e45-b020-aa8aff905a81" providerId="ADAL" clId="{201D3690-B9B3-4776-B415-1ED459ADE263}" dt="2021-11-03T17:51:37.022" v="6329" actId="165"/>
          <ac:cxnSpMkLst>
            <pc:docMk/>
            <pc:sldMk cId="3645713275" sldId="270"/>
            <ac:cxnSpMk id="62" creationId="{EA3B16C3-DF88-4E60-BB11-F771D99BFA87}"/>
          </ac:cxnSpMkLst>
        </pc:cxnChg>
        <pc:cxnChg chg="mod topLvl">
          <ac:chgData name="Vendettuoli, Marie C" userId="2880b057-e3f6-4e45-b020-aa8aff905a81" providerId="ADAL" clId="{201D3690-B9B3-4776-B415-1ED459ADE263}" dt="2021-11-03T17:57:41.946" v="6353" actId="14100"/>
          <ac:cxnSpMkLst>
            <pc:docMk/>
            <pc:sldMk cId="3645713275" sldId="270"/>
            <ac:cxnSpMk id="63" creationId="{26AB53A0-7EF4-4AF4-ACBC-F72D97C5E11B}"/>
          </ac:cxnSpMkLst>
        </pc:cxnChg>
        <pc:cxnChg chg="mod topLvl">
          <ac:chgData name="Vendettuoli, Marie C" userId="2880b057-e3f6-4e45-b020-aa8aff905a81" providerId="ADAL" clId="{201D3690-B9B3-4776-B415-1ED459ADE263}" dt="2021-11-03T17:57:28.141" v="6350" actId="14100"/>
          <ac:cxnSpMkLst>
            <pc:docMk/>
            <pc:sldMk cId="3645713275" sldId="270"/>
            <ac:cxnSpMk id="64" creationId="{67675172-9AA6-458F-A26C-FEEF554E662B}"/>
          </ac:cxnSpMkLst>
        </pc:cxnChg>
        <pc:cxnChg chg="mod topLvl">
          <ac:chgData name="Vendettuoli, Marie C" userId="2880b057-e3f6-4e45-b020-aa8aff905a81" providerId="ADAL" clId="{201D3690-B9B3-4776-B415-1ED459ADE263}" dt="2021-11-03T17:57:00.547" v="6346" actId="14100"/>
          <ac:cxnSpMkLst>
            <pc:docMk/>
            <pc:sldMk cId="3645713275" sldId="270"/>
            <ac:cxnSpMk id="65" creationId="{A4321FE4-AFB4-4D25-ACCC-06755F0F39D4}"/>
          </ac:cxnSpMkLst>
        </pc:cxnChg>
        <pc:cxnChg chg="mod topLvl">
          <ac:chgData name="Vendettuoli, Marie C" userId="2880b057-e3f6-4e45-b020-aa8aff905a81" providerId="ADAL" clId="{201D3690-B9B3-4776-B415-1ED459ADE263}" dt="2021-11-03T17:51:37.022" v="6329" actId="165"/>
          <ac:cxnSpMkLst>
            <pc:docMk/>
            <pc:sldMk cId="3645713275" sldId="270"/>
            <ac:cxnSpMk id="66" creationId="{F32A7FE8-6CA0-4591-B0A4-3F527A29FF34}"/>
          </ac:cxnSpMkLst>
        </pc:cxnChg>
        <pc:cxnChg chg="mod topLvl">
          <ac:chgData name="Vendettuoli, Marie C" userId="2880b057-e3f6-4e45-b020-aa8aff905a81" providerId="ADAL" clId="{201D3690-B9B3-4776-B415-1ED459ADE263}" dt="2021-11-03T17:51:56.700" v="6332" actId="1076"/>
          <ac:cxnSpMkLst>
            <pc:docMk/>
            <pc:sldMk cId="3645713275" sldId="270"/>
            <ac:cxnSpMk id="67" creationId="{710C2683-1565-42B6-99DA-B3B35F6200A7}"/>
          </ac:cxnSpMkLst>
        </pc:cxnChg>
        <pc:cxnChg chg="mod topLvl">
          <ac:chgData name="Vendettuoli, Marie C" userId="2880b057-e3f6-4e45-b020-aa8aff905a81" providerId="ADAL" clId="{201D3690-B9B3-4776-B415-1ED459ADE263}" dt="2021-11-03T17:56:24.265" v="6340" actId="14100"/>
          <ac:cxnSpMkLst>
            <pc:docMk/>
            <pc:sldMk cId="3645713275" sldId="270"/>
            <ac:cxnSpMk id="68" creationId="{37CB5FBD-D3BE-4F82-AA42-C26CE9EF13F0}"/>
          </ac:cxnSpMkLst>
        </pc:cxnChg>
        <pc:cxnChg chg="mod topLvl">
          <ac:chgData name="Vendettuoli, Marie C" userId="2880b057-e3f6-4e45-b020-aa8aff905a81" providerId="ADAL" clId="{201D3690-B9B3-4776-B415-1ED459ADE263}" dt="2021-11-03T17:51:37.022" v="6329" actId="165"/>
          <ac:cxnSpMkLst>
            <pc:docMk/>
            <pc:sldMk cId="3645713275" sldId="270"/>
            <ac:cxnSpMk id="69" creationId="{F31BAFD2-268D-4D6F-BAC9-A8479AEF629A}"/>
          </ac:cxnSpMkLst>
        </pc:cxnChg>
        <pc:cxnChg chg="mod topLvl">
          <ac:chgData name="Vendettuoli, Marie C" userId="2880b057-e3f6-4e45-b020-aa8aff905a81" providerId="ADAL" clId="{201D3690-B9B3-4776-B415-1ED459ADE263}" dt="2021-11-03T17:51:56.700" v="6332" actId="1076"/>
          <ac:cxnSpMkLst>
            <pc:docMk/>
            <pc:sldMk cId="3645713275" sldId="270"/>
            <ac:cxnSpMk id="71" creationId="{BA6B55EA-9D66-4D49-BE75-E42C2A773224}"/>
          </ac:cxnSpMkLst>
        </pc:cxnChg>
      </pc:sldChg>
      <pc:sldChg chg="addSp delSp modSp mod ord modClrScheme chgLayout">
        <pc:chgData name="Vendettuoli, Marie C" userId="2880b057-e3f6-4e45-b020-aa8aff905a81" providerId="ADAL" clId="{201D3690-B9B3-4776-B415-1ED459ADE263}" dt="2021-11-04T14:17:23.608" v="8692" actId="1076"/>
        <pc:sldMkLst>
          <pc:docMk/>
          <pc:sldMk cId="3101336718" sldId="271"/>
        </pc:sldMkLst>
        <pc:spChg chg="mod ord">
          <ac:chgData name="Vendettuoli, Marie C" userId="2880b057-e3f6-4e45-b020-aa8aff905a81" providerId="ADAL" clId="{201D3690-B9B3-4776-B415-1ED459ADE263}" dt="2021-11-03T18:02:26.346" v="6376" actId="207"/>
          <ac:spMkLst>
            <pc:docMk/>
            <pc:sldMk cId="3101336718" sldId="271"/>
            <ac:spMk id="2" creationId="{149E37E5-308C-409F-BCFA-1556D71A9EE7}"/>
          </ac:spMkLst>
        </pc:spChg>
        <pc:spChg chg="add del mod ord">
          <ac:chgData name="Vendettuoli, Marie C" userId="2880b057-e3f6-4e45-b020-aa8aff905a81" providerId="ADAL" clId="{201D3690-B9B3-4776-B415-1ED459ADE263}" dt="2021-11-03T18:01:47.930" v="6369" actId="478"/>
          <ac:spMkLst>
            <pc:docMk/>
            <pc:sldMk cId="3101336718" sldId="271"/>
            <ac:spMk id="5" creationId="{7E0BED06-75D4-477E-AB1B-2BD21C4A3722}"/>
          </ac:spMkLst>
        </pc:spChg>
        <pc:spChg chg="add del mod ord">
          <ac:chgData name="Vendettuoli, Marie C" userId="2880b057-e3f6-4e45-b020-aa8aff905a81" providerId="ADAL" clId="{201D3690-B9B3-4776-B415-1ED459ADE263}" dt="2021-11-03T18:01:44.960" v="6368" actId="478"/>
          <ac:spMkLst>
            <pc:docMk/>
            <pc:sldMk cId="3101336718" sldId="271"/>
            <ac:spMk id="6" creationId="{052BB8A0-993C-4339-917F-5CEF744A2DC7}"/>
          </ac:spMkLst>
        </pc:spChg>
        <pc:spChg chg="add del mod ord">
          <ac:chgData name="Vendettuoli, Marie C" userId="2880b057-e3f6-4e45-b020-aa8aff905a81" providerId="ADAL" clId="{201D3690-B9B3-4776-B415-1ED459ADE263}" dt="2021-11-03T18:01:50.649" v="6370" actId="478"/>
          <ac:spMkLst>
            <pc:docMk/>
            <pc:sldMk cId="3101336718" sldId="271"/>
            <ac:spMk id="7" creationId="{2CDB662C-603C-4175-934F-1E65D41E3363}"/>
          </ac:spMkLst>
        </pc:spChg>
        <pc:spChg chg="mod">
          <ac:chgData name="Vendettuoli, Marie C" userId="2880b057-e3f6-4e45-b020-aa8aff905a81" providerId="ADAL" clId="{201D3690-B9B3-4776-B415-1ED459ADE263}" dt="2021-11-03T18:01:58.297" v="6371" actId="1076"/>
          <ac:spMkLst>
            <pc:docMk/>
            <pc:sldMk cId="3101336718" sldId="271"/>
            <ac:spMk id="9" creationId="{029DDC2A-5F5F-4BD3-AB41-AAB9889EC748}"/>
          </ac:spMkLst>
        </pc:spChg>
        <pc:spChg chg="add del mod">
          <ac:chgData name="Vendettuoli, Marie C" userId="2880b057-e3f6-4e45-b020-aa8aff905a81" providerId="ADAL" clId="{201D3690-B9B3-4776-B415-1ED459ADE263}" dt="2021-11-03T18:02:26.925" v="6378"/>
          <ac:spMkLst>
            <pc:docMk/>
            <pc:sldMk cId="3101336718" sldId="271"/>
            <ac:spMk id="13" creationId="{C35B5B20-0A6C-4197-8749-F2567C1CBC31}"/>
          </ac:spMkLst>
        </pc:spChg>
        <pc:spChg chg="add del">
          <ac:chgData name="Vendettuoli, Marie C" userId="2880b057-e3f6-4e45-b020-aa8aff905a81" providerId="ADAL" clId="{201D3690-B9B3-4776-B415-1ED459ADE263}" dt="2021-11-03T18:07:36.327" v="6384" actId="22"/>
          <ac:spMkLst>
            <pc:docMk/>
            <pc:sldMk cId="3101336718" sldId="271"/>
            <ac:spMk id="15" creationId="{5209486E-BDE9-4127-8F01-5BBC21EE08CA}"/>
          </ac:spMkLst>
        </pc:spChg>
        <pc:spChg chg="add mod">
          <ac:chgData name="Vendettuoli, Marie C" userId="2880b057-e3f6-4e45-b020-aa8aff905a81" providerId="ADAL" clId="{201D3690-B9B3-4776-B415-1ED459ADE263}" dt="2021-11-03T22:21:21.668" v="7901" actId="1076"/>
          <ac:spMkLst>
            <pc:docMk/>
            <pc:sldMk cId="3101336718" sldId="271"/>
            <ac:spMk id="16" creationId="{1296B0DF-0437-4C52-923D-A36A688859E4}"/>
          </ac:spMkLst>
        </pc:spChg>
        <pc:spChg chg="add mod ord">
          <ac:chgData name="Vendettuoli, Marie C" userId="2880b057-e3f6-4e45-b020-aa8aff905a81" providerId="ADAL" clId="{201D3690-B9B3-4776-B415-1ED459ADE263}" dt="2021-11-03T22:21:31.246" v="7903" actId="14100"/>
          <ac:spMkLst>
            <pc:docMk/>
            <pc:sldMk cId="3101336718" sldId="271"/>
            <ac:spMk id="17" creationId="{390E6C3D-B1D9-4111-BC05-5AD5109216A1}"/>
          </ac:spMkLst>
        </pc:spChg>
        <pc:spChg chg="add mod ord">
          <ac:chgData name="Vendettuoli, Marie C" userId="2880b057-e3f6-4e45-b020-aa8aff905a81" providerId="ADAL" clId="{201D3690-B9B3-4776-B415-1ED459ADE263}" dt="2021-11-03T19:18:41.236" v="7898" actId="164"/>
          <ac:spMkLst>
            <pc:docMk/>
            <pc:sldMk cId="3101336718" sldId="271"/>
            <ac:spMk id="18" creationId="{6FE43189-FA67-4C25-A046-B6617F34123C}"/>
          </ac:spMkLst>
        </pc:spChg>
        <pc:spChg chg="add mod ord">
          <ac:chgData name="Vendettuoli, Marie C" userId="2880b057-e3f6-4e45-b020-aa8aff905a81" providerId="ADAL" clId="{201D3690-B9B3-4776-B415-1ED459ADE263}" dt="2021-11-03T22:21:35.825" v="7904" actId="1076"/>
          <ac:spMkLst>
            <pc:docMk/>
            <pc:sldMk cId="3101336718" sldId="271"/>
            <ac:spMk id="19" creationId="{6F72BD64-2227-43B6-9AE2-C3FDB1475BCB}"/>
          </ac:spMkLst>
        </pc:spChg>
        <pc:spChg chg="add mod">
          <ac:chgData name="Vendettuoli, Marie C" userId="2880b057-e3f6-4e45-b020-aa8aff905a81" providerId="ADAL" clId="{201D3690-B9B3-4776-B415-1ED459ADE263}" dt="2021-11-03T22:21:25.583" v="7902" actId="1076"/>
          <ac:spMkLst>
            <pc:docMk/>
            <pc:sldMk cId="3101336718" sldId="271"/>
            <ac:spMk id="20" creationId="{B92F820F-D32D-41D3-A7C8-EA8513C5F566}"/>
          </ac:spMkLst>
        </pc:spChg>
        <pc:spChg chg="add del mod">
          <ac:chgData name="Vendettuoli, Marie C" userId="2880b057-e3f6-4e45-b020-aa8aff905a81" providerId="ADAL" clId="{201D3690-B9B3-4776-B415-1ED459ADE263}" dt="2021-11-03T18:26:57.068" v="7288" actId="478"/>
          <ac:spMkLst>
            <pc:docMk/>
            <pc:sldMk cId="3101336718" sldId="271"/>
            <ac:spMk id="24" creationId="{5104D952-BD2D-4D79-8159-5D1001C07526}"/>
          </ac:spMkLst>
        </pc:spChg>
        <pc:grpChg chg="add mod">
          <ac:chgData name="Vendettuoli, Marie C" userId="2880b057-e3f6-4e45-b020-aa8aff905a81" providerId="ADAL" clId="{201D3690-B9B3-4776-B415-1ED459ADE263}" dt="2021-11-03T19:18:41.236" v="7898" actId="164"/>
          <ac:grpSpMkLst>
            <pc:docMk/>
            <pc:sldMk cId="3101336718" sldId="271"/>
            <ac:grpSpMk id="28" creationId="{132F3EB7-1089-4F43-9860-9908FA215EDA}"/>
          </ac:grpSpMkLst>
        </pc:grpChg>
        <pc:picChg chg="mod">
          <ac:chgData name="Vendettuoli, Marie C" userId="2880b057-e3f6-4e45-b020-aa8aff905a81" providerId="ADAL" clId="{201D3690-B9B3-4776-B415-1ED459ADE263}" dt="2021-11-04T14:17:23.608" v="8692" actId="1076"/>
          <ac:picMkLst>
            <pc:docMk/>
            <pc:sldMk cId="3101336718" sldId="271"/>
            <ac:picMk id="10" creationId="{E936A7F3-1AAE-4BF3-9134-6D31CD6C8E67}"/>
          </ac:picMkLst>
        </pc:picChg>
        <pc:picChg chg="add del mod">
          <ac:chgData name="Vendettuoli, Marie C" userId="2880b057-e3f6-4e45-b020-aa8aff905a81" providerId="ADAL" clId="{201D3690-B9B3-4776-B415-1ED459ADE263}" dt="2021-11-03T18:01:12.008" v="6363" actId="478"/>
          <ac:picMkLst>
            <pc:docMk/>
            <pc:sldMk cId="3101336718" sldId="271"/>
            <ac:picMk id="12" creationId="{E720AA84-8BB7-4FDB-A99E-ECD13994DB9D}"/>
          </ac:picMkLst>
        </pc:picChg>
        <pc:picChg chg="add mod">
          <ac:chgData name="Vendettuoli, Marie C" userId="2880b057-e3f6-4e45-b020-aa8aff905a81" providerId="ADAL" clId="{201D3690-B9B3-4776-B415-1ED459ADE263}" dt="2021-11-04T14:17:20.299" v="8691" actId="1076"/>
          <ac:picMkLst>
            <pc:docMk/>
            <pc:sldMk cId="3101336718" sldId="271"/>
            <ac:picMk id="29" creationId="{D51C9B6B-F93F-4B51-8AA5-20E57A9B716C}"/>
          </ac:picMkLst>
        </pc:picChg>
        <pc:cxnChg chg="add mod">
          <ac:chgData name="Vendettuoli, Marie C" userId="2880b057-e3f6-4e45-b020-aa8aff905a81" providerId="ADAL" clId="{201D3690-B9B3-4776-B415-1ED459ADE263}" dt="2021-11-03T22:21:25.583" v="7902" actId="1076"/>
          <ac:cxnSpMkLst>
            <pc:docMk/>
            <pc:sldMk cId="3101336718" sldId="271"/>
            <ac:cxnSpMk id="22" creationId="{BAD09267-7148-43D0-8C77-214218D2E1FE}"/>
          </ac:cxnSpMkLst>
        </pc:cxnChg>
      </pc:sldChg>
      <pc:sldChg chg="addSp delSp modSp mod modClrScheme chgLayout">
        <pc:chgData name="Vendettuoli, Marie C" userId="2880b057-e3f6-4e45-b020-aa8aff905a81" providerId="ADAL" clId="{201D3690-B9B3-4776-B415-1ED459ADE263}" dt="2021-11-04T14:17:36.810" v="8695"/>
        <pc:sldMkLst>
          <pc:docMk/>
          <pc:sldMk cId="1228875933" sldId="272"/>
        </pc:sldMkLst>
        <pc:spChg chg="mod ord">
          <ac:chgData name="Vendettuoli, Marie C" userId="2880b057-e3f6-4e45-b020-aa8aff905a81" providerId="ADAL" clId="{201D3690-B9B3-4776-B415-1ED459ADE263}" dt="2021-11-03T18:02:31.824" v="6379" actId="207"/>
          <ac:spMkLst>
            <pc:docMk/>
            <pc:sldMk cId="1228875933" sldId="272"/>
            <ac:spMk id="2" creationId="{149E37E5-308C-409F-BCFA-1556D71A9EE7}"/>
          </ac:spMkLst>
        </pc:spChg>
        <pc:spChg chg="mod">
          <ac:chgData name="Vendettuoli, Marie C" userId="2880b057-e3f6-4e45-b020-aa8aff905a81" providerId="ADAL" clId="{201D3690-B9B3-4776-B415-1ED459ADE263}" dt="2021-11-03T15:13:33.645" v="3840"/>
          <ac:spMkLst>
            <pc:docMk/>
            <pc:sldMk cId="1228875933" sldId="272"/>
            <ac:spMk id="3" creationId="{A8BF0255-1B41-425E-B987-44DC28D35C23}"/>
          </ac:spMkLst>
        </pc:spChg>
        <pc:spChg chg="add del mod ord">
          <ac:chgData name="Vendettuoli, Marie C" userId="2880b057-e3f6-4e45-b020-aa8aff905a81" providerId="ADAL" clId="{201D3690-B9B3-4776-B415-1ED459ADE263}" dt="2021-11-03T18:00:54.880" v="6361" actId="478"/>
          <ac:spMkLst>
            <pc:docMk/>
            <pc:sldMk cId="1228875933" sldId="272"/>
            <ac:spMk id="13" creationId="{59AEAE30-7965-4857-AD97-B194F5E55168}"/>
          </ac:spMkLst>
        </pc:spChg>
        <pc:spChg chg="add del mod ord">
          <ac:chgData name="Vendettuoli, Marie C" userId="2880b057-e3f6-4e45-b020-aa8aff905a81" providerId="ADAL" clId="{201D3690-B9B3-4776-B415-1ED459ADE263}" dt="2021-11-03T17:58:41.524" v="6359" actId="478"/>
          <ac:spMkLst>
            <pc:docMk/>
            <pc:sldMk cId="1228875933" sldId="272"/>
            <ac:spMk id="14" creationId="{751BA51A-77E4-4398-B410-822AB70BD858}"/>
          </ac:spMkLst>
        </pc:spChg>
        <pc:spChg chg="add del mod ord">
          <ac:chgData name="Vendettuoli, Marie C" userId="2880b057-e3f6-4e45-b020-aa8aff905a81" providerId="ADAL" clId="{201D3690-B9B3-4776-B415-1ED459ADE263}" dt="2021-11-03T18:00:58.440" v="6362" actId="478"/>
          <ac:spMkLst>
            <pc:docMk/>
            <pc:sldMk cId="1228875933" sldId="272"/>
            <ac:spMk id="15" creationId="{A166078D-00EA-496C-A50D-3BF3F2DC618E}"/>
          </ac:spMkLst>
        </pc:spChg>
        <pc:grpChg chg="add mod">
          <ac:chgData name="Vendettuoli, Marie C" userId="2880b057-e3f6-4e45-b020-aa8aff905a81" providerId="ADAL" clId="{201D3690-B9B3-4776-B415-1ED459ADE263}" dt="2021-11-03T15:13:33.645" v="3840"/>
          <ac:grpSpMkLst>
            <pc:docMk/>
            <pc:sldMk cId="1228875933" sldId="272"/>
            <ac:grpSpMk id="11" creationId="{119FBE00-0BD2-470A-910A-4CA224DA02FE}"/>
          </ac:grpSpMkLst>
        </pc:grpChg>
        <pc:picChg chg="mod">
          <ac:chgData name="Vendettuoli, Marie C" userId="2880b057-e3f6-4e45-b020-aa8aff905a81" providerId="ADAL" clId="{201D3690-B9B3-4776-B415-1ED459ADE263}" dt="2021-11-03T15:13:33.645" v="3840"/>
          <ac:picMkLst>
            <pc:docMk/>
            <pc:sldMk cId="1228875933" sldId="272"/>
            <ac:picMk id="6" creationId="{1B07AF0F-23EE-4F11-BFA3-5B716B42A54B}"/>
          </ac:picMkLst>
        </pc:picChg>
        <pc:picChg chg="add mod modCrop">
          <ac:chgData name="Vendettuoli, Marie C" userId="2880b057-e3f6-4e45-b020-aa8aff905a81" providerId="ADAL" clId="{201D3690-B9B3-4776-B415-1ED459ADE263}" dt="2021-11-03T15:13:33.645" v="3840"/>
          <ac:picMkLst>
            <pc:docMk/>
            <pc:sldMk cId="1228875933" sldId="272"/>
            <ac:picMk id="8" creationId="{C53339A4-9550-45B5-9C7E-E91C06711FAE}"/>
          </ac:picMkLst>
        </pc:picChg>
        <pc:picChg chg="add del mod">
          <ac:chgData name="Vendettuoli, Marie C" userId="2880b057-e3f6-4e45-b020-aa8aff905a81" providerId="ADAL" clId="{201D3690-B9B3-4776-B415-1ED459ADE263}" dt="2021-11-03T17:59:58.006" v="6360" actId="478"/>
          <ac:picMkLst>
            <pc:docMk/>
            <pc:sldMk cId="1228875933" sldId="272"/>
            <ac:picMk id="12" creationId="{C932E3C0-D115-4549-A72A-0EE3CEEE519C}"/>
          </ac:picMkLst>
        </pc:picChg>
        <pc:picChg chg="add mod">
          <ac:chgData name="Vendettuoli, Marie C" userId="2880b057-e3f6-4e45-b020-aa8aff905a81" providerId="ADAL" clId="{201D3690-B9B3-4776-B415-1ED459ADE263}" dt="2021-11-04T14:17:36.810" v="8695"/>
          <ac:picMkLst>
            <pc:docMk/>
            <pc:sldMk cId="1228875933" sldId="272"/>
            <ac:picMk id="16" creationId="{B14E021C-0335-4F11-B812-039ABF408224}"/>
          </ac:picMkLst>
        </pc:picChg>
      </pc:sldChg>
      <pc:sldChg chg="addSp delSp modSp mod modClrScheme chgLayout">
        <pc:chgData name="Vendettuoli, Marie C" userId="2880b057-e3f6-4e45-b020-aa8aff905a81" providerId="ADAL" clId="{201D3690-B9B3-4776-B415-1ED459ADE263}" dt="2021-11-04T05:59:29.465" v="8663" actId="14100"/>
        <pc:sldMkLst>
          <pc:docMk/>
          <pc:sldMk cId="2177981515" sldId="273"/>
        </pc:sldMkLst>
        <pc:spChg chg="mod ord">
          <ac:chgData name="Vendettuoli, Marie C" userId="2880b057-e3f6-4e45-b020-aa8aff905a81" providerId="ADAL" clId="{201D3690-B9B3-4776-B415-1ED459ADE263}" dt="2021-11-03T18:30:33.395" v="7340" actId="14100"/>
          <ac:spMkLst>
            <pc:docMk/>
            <pc:sldMk cId="2177981515" sldId="273"/>
            <ac:spMk id="2" creationId="{149E37E5-308C-409F-BCFA-1556D71A9EE7}"/>
          </ac:spMkLst>
        </pc:spChg>
        <pc:spChg chg="mod">
          <ac:chgData name="Vendettuoli, Marie C" userId="2880b057-e3f6-4e45-b020-aa8aff905a81" providerId="ADAL" clId="{201D3690-B9B3-4776-B415-1ED459ADE263}" dt="2021-11-04T05:59:08.277" v="8658" actId="1076"/>
          <ac:spMkLst>
            <pc:docMk/>
            <pc:sldMk cId="2177981515" sldId="273"/>
            <ac:spMk id="3" creationId="{9C89A366-6EDB-415C-916D-B89417B228FC}"/>
          </ac:spMkLst>
        </pc:spChg>
        <pc:spChg chg="del">
          <ac:chgData name="Vendettuoli, Marie C" userId="2880b057-e3f6-4e45-b020-aa8aff905a81" providerId="ADAL" clId="{201D3690-B9B3-4776-B415-1ED459ADE263}" dt="2021-11-02T02:14:57.678" v="61" actId="478"/>
          <ac:spMkLst>
            <pc:docMk/>
            <pc:sldMk cId="2177981515" sldId="273"/>
            <ac:spMk id="9" creationId="{029DDC2A-5F5F-4BD3-AB41-AAB9889EC748}"/>
          </ac:spMkLst>
        </pc:spChg>
        <pc:spChg chg="add del mod ord">
          <ac:chgData name="Vendettuoli, Marie C" userId="2880b057-e3f6-4e45-b020-aa8aff905a81" providerId="ADAL" clId="{201D3690-B9B3-4776-B415-1ED459ADE263}" dt="2021-11-03T18:30:36.772" v="7342" actId="478"/>
          <ac:spMkLst>
            <pc:docMk/>
            <pc:sldMk cId="2177981515" sldId="273"/>
            <ac:spMk id="13" creationId="{AF94DB2D-092C-4A4C-977F-3E45202C8A38}"/>
          </ac:spMkLst>
        </pc:spChg>
        <pc:spChg chg="add mod ord">
          <ac:chgData name="Vendettuoli, Marie C" userId="2880b057-e3f6-4e45-b020-aa8aff905a81" providerId="ADAL" clId="{201D3690-B9B3-4776-B415-1ED459ADE263}" dt="2021-11-04T05:59:04.236" v="8657" actId="1076"/>
          <ac:spMkLst>
            <pc:docMk/>
            <pc:sldMk cId="2177981515" sldId="273"/>
            <ac:spMk id="14" creationId="{CB14721B-B6AB-46B3-9412-93C8FD77BCD8}"/>
          </ac:spMkLst>
        </pc:spChg>
        <pc:spChg chg="add del mod ord">
          <ac:chgData name="Vendettuoli, Marie C" userId="2880b057-e3f6-4e45-b020-aa8aff905a81" providerId="ADAL" clId="{201D3690-B9B3-4776-B415-1ED459ADE263}" dt="2021-11-03T18:30:39.434" v="7343" actId="478"/>
          <ac:spMkLst>
            <pc:docMk/>
            <pc:sldMk cId="2177981515" sldId="273"/>
            <ac:spMk id="15" creationId="{3EEDB582-73EF-47DA-827F-C1DEF51CD0F2}"/>
          </ac:spMkLst>
        </pc:spChg>
        <pc:picChg chg="add del mod modCrop">
          <ac:chgData name="Vendettuoli, Marie C" userId="2880b057-e3f6-4e45-b020-aa8aff905a81" providerId="ADAL" clId="{201D3690-B9B3-4776-B415-1ED459ADE263}" dt="2021-11-02T02:24:06.218" v="804" actId="478"/>
          <ac:picMkLst>
            <pc:docMk/>
            <pc:sldMk cId="2177981515" sldId="273"/>
            <ac:picMk id="5" creationId="{D089FC4C-46CF-40EC-95B8-F03D9454E6DF}"/>
          </ac:picMkLst>
        </pc:picChg>
        <pc:picChg chg="del mod modCrop">
          <ac:chgData name="Vendettuoli, Marie C" userId="2880b057-e3f6-4e45-b020-aa8aff905a81" providerId="ADAL" clId="{201D3690-B9B3-4776-B415-1ED459ADE263}" dt="2021-11-02T02:14:46.885" v="56" actId="478"/>
          <ac:picMkLst>
            <pc:docMk/>
            <pc:sldMk cId="2177981515" sldId="273"/>
            <ac:picMk id="6" creationId="{A564B4A4-6C80-4404-8378-9760564C4E96}"/>
          </ac:picMkLst>
        </pc:picChg>
        <pc:picChg chg="add mod ord">
          <ac:chgData name="Vendettuoli, Marie C" userId="2880b057-e3f6-4e45-b020-aa8aff905a81" providerId="ADAL" clId="{201D3690-B9B3-4776-B415-1ED459ADE263}" dt="2021-11-04T05:59:29.465" v="8663" actId="14100"/>
          <ac:picMkLst>
            <pc:docMk/>
            <pc:sldMk cId="2177981515" sldId="273"/>
            <ac:picMk id="8" creationId="{37768B78-7C0A-4E27-AE6C-42B32530F0F5}"/>
          </ac:picMkLst>
        </pc:picChg>
        <pc:picChg chg="add mod modCrop">
          <ac:chgData name="Vendettuoli, Marie C" userId="2880b057-e3f6-4e45-b020-aa8aff905a81" providerId="ADAL" clId="{201D3690-B9B3-4776-B415-1ED459ADE263}" dt="2021-11-04T05:59:08.277" v="8658" actId="1076"/>
          <ac:picMkLst>
            <pc:docMk/>
            <pc:sldMk cId="2177981515" sldId="273"/>
            <ac:picMk id="11" creationId="{F76F295D-25A7-4D19-B61A-918DD2305AF0}"/>
          </ac:picMkLst>
        </pc:picChg>
        <pc:picChg chg="add del mod">
          <ac:chgData name="Vendettuoli, Marie C" userId="2880b057-e3f6-4e45-b020-aa8aff905a81" providerId="ADAL" clId="{201D3690-B9B3-4776-B415-1ED459ADE263}" dt="2021-11-03T18:31:02.923" v="7351" actId="478"/>
          <ac:picMkLst>
            <pc:docMk/>
            <pc:sldMk cId="2177981515" sldId="273"/>
            <ac:picMk id="12" creationId="{10407184-B450-4066-BF1A-29E263EBB4C1}"/>
          </ac:picMkLst>
        </pc:picChg>
      </pc:sldChg>
      <pc:sldChg chg="addSp delSp modSp add mod modClrScheme chgLayout">
        <pc:chgData name="Vendettuoli, Marie C" userId="2880b057-e3f6-4e45-b020-aa8aff905a81" providerId="ADAL" clId="{201D3690-B9B3-4776-B415-1ED459ADE263}" dt="2021-11-04T06:02:06.588" v="8672" actId="20577"/>
        <pc:sldMkLst>
          <pc:docMk/>
          <pc:sldMk cId="4202276074" sldId="274"/>
        </pc:sldMkLst>
        <pc:spChg chg="mod ord">
          <ac:chgData name="Vendettuoli, Marie C" userId="2880b057-e3f6-4e45-b020-aa8aff905a81" providerId="ADAL" clId="{201D3690-B9B3-4776-B415-1ED459ADE263}" dt="2021-11-03T18:33:05.259" v="7411" actId="207"/>
          <ac:spMkLst>
            <pc:docMk/>
            <pc:sldMk cId="4202276074" sldId="274"/>
            <ac:spMk id="2" creationId="{149E37E5-308C-409F-BCFA-1556D71A9EE7}"/>
          </ac:spMkLst>
        </pc:spChg>
        <pc:spChg chg="mod">
          <ac:chgData name="Vendettuoli, Marie C" userId="2880b057-e3f6-4e45-b020-aa8aff905a81" providerId="ADAL" clId="{201D3690-B9B3-4776-B415-1ED459ADE263}" dt="2021-11-04T06:01:47.606" v="8665" actId="20577"/>
          <ac:spMkLst>
            <pc:docMk/>
            <pc:sldMk cId="4202276074" sldId="274"/>
            <ac:spMk id="3" creationId="{9C89A366-6EDB-415C-916D-B89417B228FC}"/>
          </ac:spMkLst>
        </pc:spChg>
        <pc:spChg chg="add del mod ord">
          <ac:chgData name="Vendettuoli, Marie C" userId="2880b057-e3f6-4e45-b020-aa8aff905a81" providerId="ADAL" clId="{201D3690-B9B3-4776-B415-1ED459ADE263}" dt="2021-11-03T18:32:48.174" v="7389" actId="478"/>
          <ac:spMkLst>
            <pc:docMk/>
            <pc:sldMk cId="4202276074" sldId="274"/>
            <ac:spMk id="4" creationId="{1F6465A3-AD87-4DAC-9646-771BFCF3480E}"/>
          </ac:spMkLst>
        </pc:spChg>
        <pc:spChg chg="add del mod ord">
          <ac:chgData name="Vendettuoli, Marie C" userId="2880b057-e3f6-4e45-b020-aa8aff905a81" providerId="ADAL" clId="{201D3690-B9B3-4776-B415-1ED459ADE263}" dt="2021-11-04T06:02:06.588" v="8672" actId="20577"/>
          <ac:spMkLst>
            <pc:docMk/>
            <pc:sldMk cId="4202276074" sldId="274"/>
            <ac:spMk id="7" creationId="{B7EB9CB1-C3D3-48D1-AAAA-E96FC557817F}"/>
          </ac:spMkLst>
        </pc:spChg>
        <pc:spChg chg="add del mod ord">
          <ac:chgData name="Vendettuoli, Marie C" userId="2880b057-e3f6-4e45-b020-aa8aff905a81" providerId="ADAL" clId="{201D3690-B9B3-4776-B415-1ED459ADE263}" dt="2021-11-03T18:32:50.727" v="7390" actId="478"/>
          <ac:spMkLst>
            <pc:docMk/>
            <pc:sldMk cId="4202276074" sldId="274"/>
            <ac:spMk id="8" creationId="{88B36A5F-ECC8-47D4-BB35-41FA4C2F40DF}"/>
          </ac:spMkLst>
        </pc:spChg>
        <pc:picChg chg="del">
          <ac:chgData name="Vendettuoli, Marie C" userId="2880b057-e3f6-4e45-b020-aa8aff905a81" providerId="ADAL" clId="{201D3690-B9B3-4776-B415-1ED459ADE263}" dt="2021-11-02T02:18:23.797" v="101" actId="478"/>
          <ac:picMkLst>
            <pc:docMk/>
            <pc:sldMk cId="4202276074" sldId="274"/>
            <ac:picMk id="5" creationId="{D089FC4C-46CF-40EC-95B8-F03D9454E6DF}"/>
          </ac:picMkLst>
        </pc:picChg>
        <pc:picChg chg="add del mod">
          <ac:chgData name="Vendettuoli, Marie C" userId="2880b057-e3f6-4e45-b020-aa8aff905a81" providerId="ADAL" clId="{201D3690-B9B3-4776-B415-1ED459ADE263}" dt="2021-11-03T18:31:17.917" v="7356" actId="478"/>
          <ac:picMkLst>
            <pc:docMk/>
            <pc:sldMk cId="4202276074" sldId="274"/>
            <ac:picMk id="6" creationId="{052C688B-70BC-42AC-865C-67531065A3DF}"/>
          </ac:picMkLst>
        </pc:picChg>
      </pc:sldChg>
      <pc:sldChg chg="addSp delSp modSp add mod modClrScheme chgLayout">
        <pc:chgData name="Vendettuoli, Marie C" userId="2880b057-e3f6-4e45-b020-aa8aff905a81" providerId="ADAL" clId="{201D3690-B9B3-4776-B415-1ED459ADE263}" dt="2021-11-04T14:18:29.561" v="8708" actId="1076"/>
        <pc:sldMkLst>
          <pc:docMk/>
          <pc:sldMk cId="2682446562" sldId="275"/>
        </pc:sldMkLst>
        <pc:spChg chg="mod ord">
          <ac:chgData name="Vendettuoli, Marie C" userId="2880b057-e3f6-4e45-b020-aa8aff905a81" providerId="ADAL" clId="{201D3690-B9B3-4776-B415-1ED459ADE263}" dt="2021-11-03T18:36:56.060" v="7551" actId="207"/>
          <ac:spMkLst>
            <pc:docMk/>
            <pc:sldMk cId="2682446562" sldId="275"/>
            <ac:spMk id="2" creationId="{149E37E5-308C-409F-BCFA-1556D71A9EE7}"/>
          </ac:spMkLst>
        </pc:spChg>
        <pc:spChg chg="del mod">
          <ac:chgData name="Vendettuoli, Marie C" userId="2880b057-e3f6-4e45-b020-aa8aff905a81" providerId="ADAL" clId="{201D3690-B9B3-4776-B415-1ED459ADE263}" dt="2021-11-03T18:33:43.946" v="7429" actId="478"/>
          <ac:spMkLst>
            <pc:docMk/>
            <pc:sldMk cId="2682446562" sldId="275"/>
            <ac:spMk id="3" creationId="{9C89A366-6EDB-415C-916D-B89417B228FC}"/>
          </ac:spMkLst>
        </pc:spChg>
        <pc:spChg chg="add del mod">
          <ac:chgData name="Vendettuoli, Marie C" userId="2880b057-e3f6-4e45-b020-aa8aff905a81" providerId="ADAL" clId="{201D3690-B9B3-4776-B415-1ED459ADE263}" dt="2021-11-02T02:30:51.216" v="991" actId="478"/>
          <ac:spMkLst>
            <pc:docMk/>
            <pc:sldMk cId="2682446562" sldId="275"/>
            <ac:spMk id="8" creationId="{407BD695-0B85-4530-B100-FC67B7DB5E4B}"/>
          </ac:spMkLst>
        </pc:spChg>
        <pc:spChg chg="add del mod">
          <ac:chgData name="Vendettuoli, Marie C" userId="2880b057-e3f6-4e45-b020-aa8aff905a81" providerId="ADAL" clId="{201D3690-B9B3-4776-B415-1ED459ADE263}" dt="2021-11-02T02:30:27.680" v="986" actId="478"/>
          <ac:spMkLst>
            <pc:docMk/>
            <pc:sldMk cId="2682446562" sldId="275"/>
            <ac:spMk id="9" creationId="{EA1ED6AC-9662-4DEE-A0C3-A42906F60DBE}"/>
          </ac:spMkLst>
        </pc:spChg>
        <pc:spChg chg="add mod">
          <ac:chgData name="Vendettuoli, Marie C" userId="2880b057-e3f6-4e45-b020-aa8aff905a81" providerId="ADAL" clId="{201D3690-B9B3-4776-B415-1ED459ADE263}" dt="2021-11-04T14:18:16.844" v="8703" actId="1076"/>
          <ac:spMkLst>
            <pc:docMk/>
            <pc:sldMk cId="2682446562" sldId="275"/>
            <ac:spMk id="10" creationId="{F2D8728D-55CE-4886-809C-771E3FB6A057}"/>
          </ac:spMkLst>
        </pc:spChg>
        <pc:spChg chg="add mod">
          <ac:chgData name="Vendettuoli, Marie C" userId="2880b057-e3f6-4e45-b020-aa8aff905a81" providerId="ADAL" clId="{201D3690-B9B3-4776-B415-1ED459ADE263}" dt="2021-11-04T14:18:29.561" v="8708" actId="1076"/>
          <ac:spMkLst>
            <pc:docMk/>
            <pc:sldMk cId="2682446562" sldId="275"/>
            <ac:spMk id="12" creationId="{1EF56E95-FCDD-4046-AB67-1928063BEF3F}"/>
          </ac:spMkLst>
        </pc:spChg>
        <pc:spChg chg="add del mod ord">
          <ac:chgData name="Vendettuoli, Marie C" userId="2880b057-e3f6-4e45-b020-aa8aff905a81" providerId="ADAL" clId="{201D3690-B9B3-4776-B415-1ED459ADE263}" dt="2021-11-03T18:33:46.424" v="7430" actId="478"/>
          <ac:spMkLst>
            <pc:docMk/>
            <pc:sldMk cId="2682446562" sldId="275"/>
            <ac:spMk id="14" creationId="{45ED1D7D-050A-410B-BC82-BE565982C440}"/>
          </ac:spMkLst>
        </pc:spChg>
        <pc:spChg chg="add mod ord">
          <ac:chgData name="Vendettuoli, Marie C" userId="2880b057-e3f6-4e45-b020-aa8aff905a81" providerId="ADAL" clId="{201D3690-B9B3-4776-B415-1ED459ADE263}" dt="2021-11-03T18:33:40.019" v="7428" actId="20577"/>
          <ac:spMkLst>
            <pc:docMk/>
            <pc:sldMk cId="2682446562" sldId="275"/>
            <ac:spMk id="15" creationId="{AD86EA9D-2734-438E-ACA3-AC197F253B26}"/>
          </ac:spMkLst>
        </pc:spChg>
        <pc:spChg chg="add del mod ord">
          <ac:chgData name="Vendettuoli, Marie C" userId="2880b057-e3f6-4e45-b020-aa8aff905a81" providerId="ADAL" clId="{201D3690-B9B3-4776-B415-1ED459ADE263}" dt="2021-11-03T18:33:49.361" v="7431" actId="478"/>
          <ac:spMkLst>
            <pc:docMk/>
            <pc:sldMk cId="2682446562" sldId="275"/>
            <ac:spMk id="16" creationId="{324A27DD-5074-4CBA-8F85-DB57BC7B1138}"/>
          </ac:spMkLst>
        </pc:spChg>
        <pc:grpChg chg="add mod">
          <ac:chgData name="Vendettuoli, Marie C" userId="2880b057-e3f6-4e45-b020-aa8aff905a81" providerId="ADAL" clId="{201D3690-B9B3-4776-B415-1ED459ADE263}" dt="2021-11-04T14:18:03.438" v="8697" actId="14100"/>
          <ac:grpSpMkLst>
            <pc:docMk/>
            <pc:sldMk cId="2682446562" sldId="275"/>
            <ac:grpSpMk id="11" creationId="{3CA953B3-AA51-447F-8A31-EC744F94ACAD}"/>
          </ac:grpSpMkLst>
        </pc:grpChg>
        <pc:picChg chg="add mod modCrop">
          <ac:chgData name="Vendettuoli, Marie C" userId="2880b057-e3f6-4e45-b020-aa8aff905a81" providerId="ADAL" clId="{201D3690-B9B3-4776-B415-1ED459ADE263}" dt="2021-11-04T14:18:08.444" v="8699" actId="1076"/>
          <ac:picMkLst>
            <pc:docMk/>
            <pc:sldMk cId="2682446562" sldId="275"/>
            <ac:picMk id="5" creationId="{69A7BD99-B340-4421-86A4-F30EA3958740}"/>
          </ac:picMkLst>
        </pc:picChg>
        <pc:picChg chg="add mod ord">
          <ac:chgData name="Vendettuoli, Marie C" userId="2880b057-e3f6-4e45-b020-aa8aff905a81" providerId="ADAL" clId="{201D3690-B9B3-4776-B415-1ED459ADE263}" dt="2021-11-04T14:18:27.039" v="8707" actId="1076"/>
          <ac:picMkLst>
            <pc:docMk/>
            <pc:sldMk cId="2682446562" sldId="275"/>
            <ac:picMk id="7" creationId="{75986456-54AE-40DB-9371-0989454CEBAB}"/>
          </ac:picMkLst>
        </pc:picChg>
        <pc:picChg chg="add del mod">
          <ac:chgData name="Vendettuoli, Marie C" userId="2880b057-e3f6-4e45-b020-aa8aff905a81" providerId="ADAL" clId="{201D3690-B9B3-4776-B415-1ED459ADE263}" dt="2021-11-03T18:33:12.104" v="7412" actId="478"/>
          <ac:picMkLst>
            <pc:docMk/>
            <pc:sldMk cId="2682446562" sldId="275"/>
            <ac:picMk id="13" creationId="{5E361588-7340-42EF-97CF-628374D10D24}"/>
          </ac:picMkLst>
        </pc:picChg>
      </pc:sldChg>
      <pc:sldChg chg="addSp delSp modSp add mod ord modClrScheme chgLayout">
        <pc:chgData name="Vendettuoli, Marie C" userId="2880b057-e3f6-4e45-b020-aa8aff905a81" providerId="ADAL" clId="{201D3690-B9B3-4776-B415-1ED459ADE263}" dt="2021-11-04T14:17:12.263" v="8688" actId="1076"/>
        <pc:sldMkLst>
          <pc:docMk/>
          <pc:sldMk cId="4255722488" sldId="276"/>
        </pc:sldMkLst>
        <pc:spChg chg="mod ord">
          <ac:chgData name="Vendettuoli, Marie C" userId="2880b057-e3f6-4e45-b020-aa8aff905a81" providerId="ADAL" clId="{201D3690-B9B3-4776-B415-1ED459ADE263}" dt="2021-11-04T05:30:54.115" v="8607" actId="20577"/>
          <ac:spMkLst>
            <pc:docMk/>
            <pc:sldMk cId="4255722488" sldId="276"/>
            <ac:spMk id="2" creationId="{149E37E5-308C-409F-BCFA-1556D71A9EE7}"/>
          </ac:spMkLst>
        </pc:spChg>
        <pc:spChg chg="add mod">
          <ac:chgData name="Vendettuoli, Marie C" userId="2880b057-e3f6-4e45-b020-aa8aff905a81" providerId="ADAL" clId="{201D3690-B9B3-4776-B415-1ED459ADE263}" dt="2021-11-03T15:13:33.645" v="3840"/>
          <ac:spMkLst>
            <pc:docMk/>
            <pc:sldMk cId="4255722488" sldId="276"/>
            <ac:spMk id="5" creationId="{FBDD6909-0A39-49E7-81BD-28A57EC5A8FB}"/>
          </ac:spMkLst>
        </pc:spChg>
        <pc:spChg chg="add mod">
          <ac:chgData name="Vendettuoli, Marie C" userId="2880b057-e3f6-4e45-b020-aa8aff905a81" providerId="ADAL" clId="{201D3690-B9B3-4776-B415-1ED459ADE263}" dt="2021-11-02T06:56:53.408" v="1541" actId="1076"/>
          <ac:spMkLst>
            <pc:docMk/>
            <pc:sldMk cId="4255722488" sldId="276"/>
            <ac:spMk id="6" creationId="{76A0C453-93F1-4DFD-BCC2-743771DECA28}"/>
          </ac:spMkLst>
        </pc:spChg>
        <pc:spChg chg="del">
          <ac:chgData name="Vendettuoli, Marie C" userId="2880b057-e3f6-4e45-b020-aa8aff905a81" providerId="ADAL" clId="{201D3690-B9B3-4776-B415-1ED459ADE263}" dt="2021-11-02T02:33:08.133" v="1036" actId="478"/>
          <ac:spMkLst>
            <pc:docMk/>
            <pc:sldMk cId="4255722488" sldId="276"/>
            <ac:spMk id="9" creationId="{029DDC2A-5F5F-4BD3-AB41-AAB9889EC748}"/>
          </ac:spMkLst>
        </pc:spChg>
        <pc:spChg chg="add del mod">
          <ac:chgData name="Vendettuoli, Marie C" userId="2880b057-e3f6-4e45-b020-aa8aff905a81" providerId="ADAL" clId="{201D3690-B9B3-4776-B415-1ED459ADE263}" dt="2021-11-02T06:56:49.951" v="1540" actId="478"/>
          <ac:spMkLst>
            <pc:docMk/>
            <pc:sldMk cId="4255722488" sldId="276"/>
            <ac:spMk id="12" creationId="{7D0006F2-F1D3-4975-BCE0-7264B1602D27}"/>
          </ac:spMkLst>
        </pc:spChg>
        <pc:spChg chg="add del mod">
          <ac:chgData name="Vendettuoli, Marie C" userId="2880b057-e3f6-4e45-b020-aa8aff905a81" providerId="ADAL" clId="{201D3690-B9B3-4776-B415-1ED459ADE263}" dt="2021-11-02T07:14:42.103" v="2442" actId="478"/>
          <ac:spMkLst>
            <pc:docMk/>
            <pc:sldMk cId="4255722488" sldId="276"/>
            <ac:spMk id="13" creationId="{0E0161CE-DBF9-44E5-9E49-525C19A800E4}"/>
          </ac:spMkLst>
        </pc:spChg>
        <pc:spChg chg="add del mod ord">
          <ac:chgData name="Vendettuoli, Marie C" userId="2880b057-e3f6-4e45-b020-aa8aff905a81" providerId="ADAL" clId="{201D3690-B9B3-4776-B415-1ED459ADE263}" dt="2021-11-03T18:27:43.765" v="7299" actId="478"/>
          <ac:spMkLst>
            <pc:docMk/>
            <pc:sldMk cId="4255722488" sldId="276"/>
            <ac:spMk id="15" creationId="{E84F24EC-AF3F-4A1D-836D-85D7154FCF5A}"/>
          </ac:spMkLst>
        </pc:spChg>
        <pc:spChg chg="add del mod ord">
          <ac:chgData name="Vendettuoli, Marie C" userId="2880b057-e3f6-4e45-b020-aa8aff905a81" providerId="ADAL" clId="{201D3690-B9B3-4776-B415-1ED459ADE263}" dt="2021-11-03T18:27:46.502" v="7301" actId="478"/>
          <ac:spMkLst>
            <pc:docMk/>
            <pc:sldMk cId="4255722488" sldId="276"/>
            <ac:spMk id="16" creationId="{914E1BF7-D3FF-4397-AA98-5CA76E3FFEF4}"/>
          </ac:spMkLst>
        </pc:spChg>
        <pc:spChg chg="add del mod ord">
          <ac:chgData name="Vendettuoli, Marie C" userId="2880b057-e3f6-4e45-b020-aa8aff905a81" providerId="ADAL" clId="{201D3690-B9B3-4776-B415-1ED459ADE263}" dt="2021-11-03T18:27:45.439" v="7300" actId="478"/>
          <ac:spMkLst>
            <pc:docMk/>
            <pc:sldMk cId="4255722488" sldId="276"/>
            <ac:spMk id="17" creationId="{196AA6ED-6827-4822-BD98-2F414C5186C5}"/>
          </ac:spMkLst>
        </pc:spChg>
        <pc:grpChg chg="add del mod">
          <ac:chgData name="Vendettuoli, Marie C" userId="2880b057-e3f6-4e45-b020-aa8aff905a81" providerId="ADAL" clId="{201D3690-B9B3-4776-B415-1ED459ADE263}" dt="2021-11-02T06:56:59.708" v="1542" actId="21"/>
          <ac:grpSpMkLst>
            <pc:docMk/>
            <pc:sldMk cId="4255722488" sldId="276"/>
            <ac:grpSpMk id="11" creationId="{8EDAE2D3-4F0B-4EBE-9FE1-53AC4EC7818B}"/>
          </ac:grpSpMkLst>
        </pc:grpChg>
        <pc:picChg chg="add mod">
          <ac:chgData name="Vendettuoli, Marie C" userId="2880b057-e3f6-4e45-b020-aa8aff905a81" providerId="ADAL" clId="{201D3690-B9B3-4776-B415-1ED459ADE263}" dt="2021-11-03T18:27:54.856" v="7304" actId="1076"/>
          <ac:picMkLst>
            <pc:docMk/>
            <pc:sldMk cId="4255722488" sldId="276"/>
            <ac:picMk id="4" creationId="{28AB44C7-C50D-41B0-B13D-C3B626DF6557}"/>
          </ac:picMkLst>
        </pc:picChg>
        <pc:picChg chg="add mod">
          <ac:chgData name="Vendettuoli, Marie C" userId="2880b057-e3f6-4e45-b020-aa8aff905a81" providerId="ADAL" clId="{201D3690-B9B3-4776-B415-1ED459ADE263}" dt="2021-11-02T06:56:00.913" v="1472" actId="164"/>
          <ac:picMkLst>
            <pc:docMk/>
            <pc:sldMk cId="4255722488" sldId="276"/>
            <ac:picMk id="8" creationId="{D5ED64A9-7D00-4128-AD28-7197948BFA92}"/>
          </ac:picMkLst>
        </pc:picChg>
        <pc:picChg chg="del">
          <ac:chgData name="Vendettuoli, Marie C" userId="2880b057-e3f6-4e45-b020-aa8aff905a81" providerId="ADAL" clId="{201D3690-B9B3-4776-B415-1ED459ADE263}" dt="2021-11-02T02:33:04.542" v="1035" actId="478"/>
          <ac:picMkLst>
            <pc:docMk/>
            <pc:sldMk cId="4255722488" sldId="276"/>
            <ac:picMk id="10" creationId="{E936A7F3-1AAE-4BF3-9134-6D31CD6C8E67}"/>
          </ac:picMkLst>
        </pc:picChg>
        <pc:picChg chg="add del mod">
          <ac:chgData name="Vendettuoli, Marie C" userId="2880b057-e3f6-4e45-b020-aa8aff905a81" providerId="ADAL" clId="{201D3690-B9B3-4776-B415-1ED459ADE263}" dt="2021-11-03T18:27:48.214" v="7302" actId="478"/>
          <ac:picMkLst>
            <pc:docMk/>
            <pc:sldMk cId="4255722488" sldId="276"/>
            <ac:picMk id="14" creationId="{72C1F922-9686-4D01-988E-62AA909FD456}"/>
          </ac:picMkLst>
        </pc:picChg>
        <pc:picChg chg="add mod">
          <ac:chgData name="Vendettuoli, Marie C" userId="2880b057-e3f6-4e45-b020-aa8aff905a81" providerId="ADAL" clId="{201D3690-B9B3-4776-B415-1ED459ADE263}" dt="2021-11-04T14:17:12.263" v="8688" actId="1076"/>
          <ac:picMkLst>
            <pc:docMk/>
            <pc:sldMk cId="4255722488" sldId="276"/>
            <ac:picMk id="18" creationId="{F06E424D-C016-4CA4-9B4A-EA83E1CCA6C3}"/>
          </ac:picMkLst>
        </pc:picChg>
      </pc:sldChg>
      <pc:sldChg chg="addSp delSp modSp add mod modClrScheme chgLayout">
        <pc:chgData name="Vendettuoli, Marie C" userId="2880b057-e3f6-4e45-b020-aa8aff905a81" providerId="ADAL" clId="{201D3690-B9B3-4776-B415-1ED459ADE263}" dt="2021-11-03T18:36:52.958" v="7550" actId="207"/>
        <pc:sldMkLst>
          <pc:docMk/>
          <pc:sldMk cId="2184525771" sldId="277"/>
        </pc:sldMkLst>
        <pc:spChg chg="mod ord">
          <ac:chgData name="Vendettuoli, Marie C" userId="2880b057-e3f6-4e45-b020-aa8aff905a81" providerId="ADAL" clId="{201D3690-B9B3-4776-B415-1ED459ADE263}" dt="2021-11-03T18:36:52.958" v="7550" actId="207"/>
          <ac:spMkLst>
            <pc:docMk/>
            <pc:sldMk cId="2184525771" sldId="277"/>
            <ac:spMk id="2" creationId="{149E37E5-308C-409F-BCFA-1556D71A9EE7}"/>
          </ac:spMkLst>
        </pc:spChg>
        <pc:spChg chg="del mod">
          <ac:chgData name="Vendettuoli, Marie C" userId="2880b057-e3f6-4e45-b020-aa8aff905a81" providerId="ADAL" clId="{201D3690-B9B3-4776-B415-1ED459ADE263}" dt="2021-11-03T18:34:22.484" v="7441"/>
          <ac:spMkLst>
            <pc:docMk/>
            <pc:sldMk cId="2184525771" sldId="277"/>
            <ac:spMk id="3" creationId="{9C89A366-6EDB-415C-916D-B89417B228FC}"/>
          </ac:spMkLst>
        </pc:spChg>
        <pc:spChg chg="mod">
          <ac:chgData name="Vendettuoli, Marie C" userId="2880b057-e3f6-4e45-b020-aa8aff905a81" providerId="ADAL" clId="{201D3690-B9B3-4776-B415-1ED459ADE263}" dt="2021-11-03T15:13:33.645" v="3840"/>
          <ac:spMkLst>
            <pc:docMk/>
            <pc:sldMk cId="2184525771" sldId="277"/>
            <ac:spMk id="10" creationId="{F2D8728D-55CE-4886-809C-771E3FB6A057}"/>
          </ac:spMkLst>
        </pc:spChg>
        <pc:spChg chg="mod">
          <ac:chgData name="Vendettuoli, Marie C" userId="2880b057-e3f6-4e45-b020-aa8aff905a81" providerId="ADAL" clId="{201D3690-B9B3-4776-B415-1ED459ADE263}" dt="2021-11-03T15:13:33.645" v="3840"/>
          <ac:spMkLst>
            <pc:docMk/>
            <pc:sldMk cId="2184525771" sldId="277"/>
            <ac:spMk id="12" creationId="{1EF56E95-FCDD-4046-AB67-1928063BEF3F}"/>
          </ac:spMkLst>
        </pc:spChg>
        <pc:spChg chg="add del mod ord">
          <ac:chgData name="Vendettuoli, Marie C" userId="2880b057-e3f6-4e45-b020-aa8aff905a81" providerId="ADAL" clId="{201D3690-B9B3-4776-B415-1ED459ADE263}" dt="2021-11-03T18:34:22.482" v="7439" actId="478"/>
          <ac:spMkLst>
            <pc:docMk/>
            <pc:sldMk cId="2184525771" sldId="277"/>
            <ac:spMk id="18" creationId="{01F5C7FE-25B9-4E08-B55F-ED14E0C52367}"/>
          </ac:spMkLst>
        </pc:spChg>
        <pc:spChg chg="add mod ord">
          <ac:chgData name="Vendettuoli, Marie C" userId="2880b057-e3f6-4e45-b020-aa8aff905a81" providerId="ADAL" clId="{201D3690-B9B3-4776-B415-1ED459ADE263}" dt="2021-11-03T18:34:54.449" v="7458" actId="114"/>
          <ac:spMkLst>
            <pc:docMk/>
            <pc:sldMk cId="2184525771" sldId="277"/>
            <ac:spMk id="19" creationId="{B0A95457-6174-42AC-B4D2-D5B4F2C489DF}"/>
          </ac:spMkLst>
        </pc:spChg>
        <pc:spChg chg="add del mod ord">
          <ac:chgData name="Vendettuoli, Marie C" userId="2880b057-e3f6-4e45-b020-aa8aff905a81" providerId="ADAL" clId="{201D3690-B9B3-4776-B415-1ED459ADE263}" dt="2021-11-03T18:34:28.314" v="7442" actId="478"/>
          <ac:spMkLst>
            <pc:docMk/>
            <pc:sldMk cId="2184525771" sldId="277"/>
            <ac:spMk id="20" creationId="{296E79D2-2868-4A5C-AB78-1B8336A35C52}"/>
          </ac:spMkLst>
        </pc:spChg>
        <pc:grpChg chg="mod">
          <ac:chgData name="Vendettuoli, Marie C" userId="2880b057-e3f6-4e45-b020-aa8aff905a81" providerId="ADAL" clId="{201D3690-B9B3-4776-B415-1ED459ADE263}" dt="2021-11-03T15:13:33.645" v="3840"/>
          <ac:grpSpMkLst>
            <pc:docMk/>
            <pc:sldMk cId="2184525771" sldId="277"/>
            <ac:grpSpMk id="11" creationId="{3CA953B3-AA51-447F-8A31-EC744F94ACAD}"/>
          </ac:grpSpMkLst>
        </pc:grpChg>
        <pc:picChg chg="mod">
          <ac:chgData name="Vendettuoli, Marie C" userId="2880b057-e3f6-4e45-b020-aa8aff905a81" providerId="ADAL" clId="{201D3690-B9B3-4776-B415-1ED459ADE263}" dt="2021-11-03T15:13:33.645" v="3840"/>
          <ac:picMkLst>
            <pc:docMk/>
            <pc:sldMk cId="2184525771" sldId="277"/>
            <ac:picMk id="5" creationId="{69A7BD99-B340-4421-86A4-F30EA3958740}"/>
          </ac:picMkLst>
        </pc:picChg>
        <pc:picChg chg="mod modCrop">
          <ac:chgData name="Vendettuoli, Marie C" userId="2880b057-e3f6-4e45-b020-aa8aff905a81" providerId="ADAL" clId="{201D3690-B9B3-4776-B415-1ED459ADE263}" dt="2021-11-03T15:13:33.645" v="3840"/>
          <ac:picMkLst>
            <pc:docMk/>
            <pc:sldMk cId="2184525771" sldId="277"/>
            <ac:picMk id="7" creationId="{75986456-54AE-40DB-9371-0989454CEBAB}"/>
          </ac:picMkLst>
        </pc:picChg>
        <pc:picChg chg="add mod">
          <ac:chgData name="Vendettuoli, Marie C" userId="2880b057-e3f6-4e45-b020-aa8aff905a81" providerId="ADAL" clId="{201D3690-B9B3-4776-B415-1ED459ADE263}" dt="2021-11-03T15:13:33.645" v="3840"/>
          <ac:picMkLst>
            <pc:docMk/>
            <pc:sldMk cId="2184525771" sldId="277"/>
            <ac:picMk id="14" creationId="{80E0A42C-2C96-4C8B-BC29-262FF2FE8F1F}"/>
          </ac:picMkLst>
        </pc:picChg>
        <pc:picChg chg="add del mod">
          <ac:chgData name="Vendettuoli, Marie C" userId="2880b057-e3f6-4e45-b020-aa8aff905a81" providerId="ADAL" clId="{201D3690-B9B3-4776-B415-1ED459ADE263}" dt="2021-11-03T18:34:30.675" v="7443" actId="478"/>
          <ac:picMkLst>
            <pc:docMk/>
            <pc:sldMk cId="2184525771" sldId="277"/>
            <ac:picMk id="17" creationId="{E62A0784-BFD1-453A-BF21-35CA69ADD92C}"/>
          </ac:picMkLst>
        </pc:picChg>
        <pc:cxnChg chg="add mod ord">
          <ac:chgData name="Vendettuoli, Marie C" userId="2880b057-e3f6-4e45-b020-aa8aff905a81" providerId="ADAL" clId="{201D3690-B9B3-4776-B415-1ED459ADE263}" dt="2021-11-03T15:13:33.645" v="3840"/>
          <ac:cxnSpMkLst>
            <pc:docMk/>
            <pc:sldMk cId="2184525771" sldId="277"/>
            <ac:cxnSpMk id="6" creationId="{211C6714-5666-4177-BDAD-8E1F7D6096CF}"/>
          </ac:cxnSpMkLst>
        </pc:cxnChg>
        <pc:cxnChg chg="add mod ord">
          <ac:chgData name="Vendettuoli, Marie C" userId="2880b057-e3f6-4e45-b020-aa8aff905a81" providerId="ADAL" clId="{201D3690-B9B3-4776-B415-1ED459ADE263}" dt="2021-11-03T15:13:33.645" v="3840"/>
          <ac:cxnSpMkLst>
            <pc:docMk/>
            <pc:sldMk cId="2184525771" sldId="277"/>
            <ac:cxnSpMk id="13" creationId="{97B45009-B037-4AC5-9EC9-F7440E0129BE}"/>
          </ac:cxnSpMkLst>
        </pc:cxnChg>
      </pc:sldChg>
      <pc:sldChg chg="addSp delSp modSp add mod modClrScheme chgLayout modNotesTx">
        <pc:chgData name="Vendettuoli, Marie C" userId="2880b057-e3f6-4e45-b020-aa8aff905a81" providerId="ADAL" clId="{201D3690-B9B3-4776-B415-1ED459ADE263}" dt="2021-11-03T18:36:49.154" v="7549" actId="207"/>
        <pc:sldMkLst>
          <pc:docMk/>
          <pc:sldMk cId="828234976" sldId="278"/>
        </pc:sldMkLst>
        <pc:spChg chg="mod ord">
          <ac:chgData name="Vendettuoli, Marie C" userId="2880b057-e3f6-4e45-b020-aa8aff905a81" providerId="ADAL" clId="{201D3690-B9B3-4776-B415-1ED459ADE263}" dt="2021-11-03T18:36:49.154" v="7549" actId="207"/>
          <ac:spMkLst>
            <pc:docMk/>
            <pc:sldMk cId="828234976" sldId="278"/>
            <ac:spMk id="2" creationId="{149E37E5-308C-409F-BCFA-1556D71A9EE7}"/>
          </ac:spMkLst>
        </pc:spChg>
        <pc:spChg chg="del mod">
          <ac:chgData name="Vendettuoli, Marie C" userId="2880b057-e3f6-4e45-b020-aa8aff905a81" providerId="ADAL" clId="{201D3690-B9B3-4776-B415-1ED459ADE263}" dt="2021-11-03T18:35:22.111" v="7468"/>
          <ac:spMkLst>
            <pc:docMk/>
            <pc:sldMk cId="828234976" sldId="278"/>
            <ac:spMk id="3" creationId="{9C89A366-6EDB-415C-916D-B89417B228FC}"/>
          </ac:spMkLst>
        </pc:spChg>
        <pc:spChg chg="del">
          <ac:chgData name="Vendettuoli, Marie C" userId="2880b057-e3f6-4e45-b020-aa8aff905a81" providerId="ADAL" clId="{201D3690-B9B3-4776-B415-1ED459ADE263}" dt="2021-11-02T06:19:49.578" v="1123" actId="478"/>
          <ac:spMkLst>
            <pc:docMk/>
            <pc:sldMk cId="828234976" sldId="278"/>
            <ac:spMk id="12" creationId="{1EF56E95-FCDD-4046-AB67-1928063BEF3F}"/>
          </ac:spMkLst>
        </pc:spChg>
        <pc:spChg chg="add del mod ord">
          <ac:chgData name="Vendettuoli, Marie C" userId="2880b057-e3f6-4e45-b020-aa8aff905a81" providerId="ADAL" clId="{201D3690-B9B3-4776-B415-1ED459ADE263}" dt="2021-11-03T18:35:25.108" v="7469" actId="478"/>
          <ac:spMkLst>
            <pc:docMk/>
            <pc:sldMk cId="828234976" sldId="278"/>
            <ac:spMk id="22" creationId="{D24FF536-3005-4353-9F47-D5FD55AF92EF}"/>
          </ac:spMkLst>
        </pc:spChg>
        <pc:spChg chg="add mod ord">
          <ac:chgData name="Vendettuoli, Marie C" userId="2880b057-e3f6-4e45-b020-aa8aff905a81" providerId="ADAL" clId="{201D3690-B9B3-4776-B415-1ED459ADE263}" dt="2021-11-03T18:35:19.734" v="7465" actId="20577"/>
          <ac:spMkLst>
            <pc:docMk/>
            <pc:sldMk cId="828234976" sldId="278"/>
            <ac:spMk id="23" creationId="{1F7D123D-4BF5-4FBD-B4D7-0F872942492F}"/>
          </ac:spMkLst>
        </pc:spChg>
        <pc:spChg chg="add del mod ord">
          <ac:chgData name="Vendettuoli, Marie C" userId="2880b057-e3f6-4e45-b020-aa8aff905a81" providerId="ADAL" clId="{201D3690-B9B3-4776-B415-1ED459ADE263}" dt="2021-11-03T18:35:27.443" v="7470" actId="478"/>
          <ac:spMkLst>
            <pc:docMk/>
            <pc:sldMk cId="828234976" sldId="278"/>
            <ac:spMk id="24" creationId="{4CA2E9EB-0751-461B-9299-8D2C28D7914A}"/>
          </ac:spMkLst>
        </pc:spChg>
        <pc:grpChg chg="del">
          <ac:chgData name="Vendettuoli, Marie C" userId="2880b057-e3f6-4e45-b020-aa8aff905a81" providerId="ADAL" clId="{201D3690-B9B3-4776-B415-1ED459ADE263}" dt="2021-11-02T06:19:39.234" v="1119" actId="478"/>
          <ac:grpSpMkLst>
            <pc:docMk/>
            <pc:sldMk cId="828234976" sldId="278"/>
            <ac:grpSpMk id="11" creationId="{3CA953B3-AA51-447F-8A31-EC744F94ACAD}"/>
          </ac:grpSpMkLst>
        </pc:grpChg>
        <pc:picChg chg="del">
          <ac:chgData name="Vendettuoli, Marie C" userId="2880b057-e3f6-4e45-b020-aa8aff905a81" providerId="ADAL" clId="{201D3690-B9B3-4776-B415-1ED459ADE263}" dt="2021-11-02T06:19:46.024" v="1122" actId="478"/>
          <ac:picMkLst>
            <pc:docMk/>
            <pc:sldMk cId="828234976" sldId="278"/>
            <ac:picMk id="7" creationId="{75986456-54AE-40DB-9371-0989454CEBAB}"/>
          </ac:picMkLst>
        </pc:picChg>
        <pc:picChg chg="add del mod">
          <ac:chgData name="Vendettuoli, Marie C" userId="2880b057-e3f6-4e45-b020-aa8aff905a81" providerId="ADAL" clId="{201D3690-B9B3-4776-B415-1ED459ADE263}" dt="2021-11-02T06:30:53.281" v="1306" actId="478"/>
          <ac:picMkLst>
            <pc:docMk/>
            <pc:sldMk cId="828234976" sldId="278"/>
            <ac:picMk id="8" creationId="{660D8886-ACAF-41CF-B64D-AC94769D7E3E}"/>
          </ac:picMkLst>
        </pc:picChg>
        <pc:picChg chg="add del mod modCrop">
          <ac:chgData name="Vendettuoli, Marie C" userId="2880b057-e3f6-4e45-b020-aa8aff905a81" providerId="ADAL" clId="{201D3690-B9B3-4776-B415-1ED459ADE263}" dt="2021-11-02T06:39:06.585" v="1317" actId="478"/>
          <ac:picMkLst>
            <pc:docMk/>
            <pc:sldMk cId="828234976" sldId="278"/>
            <ac:picMk id="14" creationId="{2318A3F5-ADBD-4F0C-8DEB-F5E170D2A0A3}"/>
          </ac:picMkLst>
        </pc:picChg>
        <pc:picChg chg="add del">
          <ac:chgData name="Vendettuoli, Marie C" userId="2880b057-e3f6-4e45-b020-aa8aff905a81" providerId="ADAL" clId="{201D3690-B9B3-4776-B415-1ED459ADE263}" dt="2021-11-02T06:39:09.216" v="1319" actId="478"/>
          <ac:picMkLst>
            <pc:docMk/>
            <pc:sldMk cId="828234976" sldId="278"/>
            <ac:picMk id="16" creationId="{12297124-D505-4EF0-9959-E7754DB2808F}"/>
          </ac:picMkLst>
        </pc:picChg>
        <pc:picChg chg="add del mod modCrop">
          <ac:chgData name="Vendettuoli, Marie C" userId="2880b057-e3f6-4e45-b020-aa8aff905a81" providerId="ADAL" clId="{201D3690-B9B3-4776-B415-1ED459ADE263}" dt="2021-11-02T06:41:10.996" v="1330" actId="478"/>
          <ac:picMkLst>
            <pc:docMk/>
            <pc:sldMk cId="828234976" sldId="278"/>
            <ac:picMk id="18" creationId="{2B953353-0412-47E6-A06D-198BA0DCF49E}"/>
          </ac:picMkLst>
        </pc:picChg>
        <pc:picChg chg="add mod modCrop">
          <ac:chgData name="Vendettuoli, Marie C" userId="2880b057-e3f6-4e45-b020-aa8aff905a81" providerId="ADAL" clId="{201D3690-B9B3-4776-B415-1ED459ADE263}" dt="2021-11-03T18:35:38.397" v="7472" actId="1076"/>
          <ac:picMkLst>
            <pc:docMk/>
            <pc:sldMk cId="828234976" sldId="278"/>
            <ac:picMk id="20" creationId="{F4594EBF-715E-4C1E-90D3-CCCEAE1A33ED}"/>
          </ac:picMkLst>
        </pc:picChg>
        <pc:picChg chg="add del mod">
          <ac:chgData name="Vendettuoli, Marie C" userId="2880b057-e3f6-4e45-b020-aa8aff905a81" providerId="ADAL" clId="{201D3690-B9B3-4776-B415-1ED459ADE263}" dt="2021-11-03T18:35:22.109" v="7466" actId="478"/>
          <ac:picMkLst>
            <pc:docMk/>
            <pc:sldMk cId="828234976" sldId="278"/>
            <ac:picMk id="21" creationId="{744888EA-94C9-43DD-A765-5AE4D6777F5F}"/>
          </ac:picMkLst>
        </pc:picChg>
        <pc:cxnChg chg="del">
          <ac:chgData name="Vendettuoli, Marie C" userId="2880b057-e3f6-4e45-b020-aa8aff905a81" providerId="ADAL" clId="{201D3690-B9B3-4776-B415-1ED459ADE263}" dt="2021-11-02T06:19:41.905" v="1120" actId="478"/>
          <ac:cxnSpMkLst>
            <pc:docMk/>
            <pc:sldMk cId="828234976" sldId="278"/>
            <ac:cxnSpMk id="6" creationId="{211C6714-5666-4177-BDAD-8E1F7D6096CF}"/>
          </ac:cxnSpMkLst>
        </pc:cxnChg>
        <pc:cxnChg chg="del">
          <ac:chgData name="Vendettuoli, Marie C" userId="2880b057-e3f6-4e45-b020-aa8aff905a81" providerId="ADAL" clId="{201D3690-B9B3-4776-B415-1ED459ADE263}" dt="2021-11-02T06:19:44.344" v="1121" actId="478"/>
          <ac:cxnSpMkLst>
            <pc:docMk/>
            <pc:sldMk cId="828234976" sldId="278"/>
            <ac:cxnSpMk id="13" creationId="{97B45009-B037-4AC5-9EC9-F7440E0129BE}"/>
          </ac:cxnSpMkLst>
        </pc:cxnChg>
      </pc:sldChg>
      <pc:sldChg chg="addSp delSp modSp new mod modClrScheme chgLayout">
        <pc:chgData name="Vendettuoli, Marie C" userId="2880b057-e3f6-4e45-b020-aa8aff905a81" providerId="ADAL" clId="{201D3690-B9B3-4776-B415-1ED459ADE263}" dt="2021-11-03T18:36:45.263" v="7548" actId="207"/>
        <pc:sldMkLst>
          <pc:docMk/>
          <pc:sldMk cId="3622444126" sldId="279"/>
        </pc:sldMkLst>
        <pc:spChg chg="mod ord">
          <ac:chgData name="Vendettuoli, Marie C" userId="2880b057-e3f6-4e45-b020-aa8aff905a81" providerId="ADAL" clId="{201D3690-B9B3-4776-B415-1ED459ADE263}" dt="2021-11-03T18:36:45.263" v="7548" actId="207"/>
          <ac:spMkLst>
            <pc:docMk/>
            <pc:sldMk cId="3622444126" sldId="279"/>
            <ac:spMk id="2" creationId="{D842686A-A92E-4DBA-BD4A-76AE948E22C2}"/>
          </ac:spMkLst>
        </pc:spChg>
        <pc:spChg chg="mod ord">
          <ac:chgData name="Vendettuoli, Marie C" userId="2880b057-e3f6-4e45-b020-aa8aff905a81" providerId="ADAL" clId="{201D3690-B9B3-4776-B415-1ED459ADE263}" dt="2021-11-03T18:36:42.523" v="7547" actId="207"/>
          <ac:spMkLst>
            <pc:docMk/>
            <pc:sldMk cId="3622444126" sldId="279"/>
            <ac:spMk id="3" creationId="{070480D7-B6BF-4860-929E-2BA7CC474F98}"/>
          </ac:spMkLst>
        </pc:spChg>
        <pc:spChg chg="mod">
          <ac:chgData name="Vendettuoli, Marie C" userId="2880b057-e3f6-4e45-b020-aa8aff905a81" providerId="ADAL" clId="{201D3690-B9B3-4776-B415-1ED459ADE263}" dt="2021-11-03T15:13:33.645" v="3840"/>
          <ac:spMkLst>
            <pc:docMk/>
            <pc:sldMk cId="3622444126" sldId="279"/>
            <ac:spMk id="6" creationId="{C2DEC204-BE29-4C7A-8DB0-7D6E21666684}"/>
          </ac:spMkLst>
        </pc:spChg>
        <pc:spChg chg="add del mod ord">
          <ac:chgData name="Vendettuoli, Marie C" userId="2880b057-e3f6-4e45-b020-aa8aff905a81" providerId="ADAL" clId="{201D3690-B9B3-4776-B415-1ED459ADE263}" dt="2021-11-03T18:36:12.052" v="7534" actId="478"/>
          <ac:spMkLst>
            <pc:docMk/>
            <pc:sldMk cId="3622444126" sldId="279"/>
            <ac:spMk id="8" creationId="{532B43D3-758D-4E39-8FA3-3DFBBD81DE69}"/>
          </ac:spMkLst>
        </pc:spChg>
        <pc:spChg chg="add del mod ord">
          <ac:chgData name="Vendettuoli, Marie C" userId="2880b057-e3f6-4e45-b020-aa8aff905a81" providerId="ADAL" clId="{201D3690-B9B3-4776-B415-1ED459ADE263}" dt="2021-11-03T18:36:15.549" v="7535" actId="478"/>
          <ac:spMkLst>
            <pc:docMk/>
            <pc:sldMk cId="3622444126" sldId="279"/>
            <ac:spMk id="9" creationId="{4F7338BE-1E8D-48E8-93C6-05E89BB4E0AB}"/>
          </ac:spMkLst>
        </pc:spChg>
        <pc:grpChg chg="add mod">
          <ac:chgData name="Vendettuoli, Marie C" userId="2880b057-e3f6-4e45-b020-aa8aff905a81" providerId="ADAL" clId="{201D3690-B9B3-4776-B415-1ED459ADE263}" dt="2021-11-03T15:13:33.645" v="3840"/>
          <ac:grpSpMkLst>
            <pc:docMk/>
            <pc:sldMk cId="3622444126" sldId="279"/>
            <ac:grpSpMk id="4" creationId="{21391D15-DD85-4B44-A670-852D03CD00E7}"/>
          </ac:grpSpMkLst>
        </pc:grpChg>
        <pc:picChg chg="mod">
          <ac:chgData name="Vendettuoli, Marie C" userId="2880b057-e3f6-4e45-b020-aa8aff905a81" providerId="ADAL" clId="{201D3690-B9B3-4776-B415-1ED459ADE263}" dt="2021-11-03T15:13:33.645" v="3840"/>
          <ac:picMkLst>
            <pc:docMk/>
            <pc:sldMk cId="3622444126" sldId="279"/>
            <ac:picMk id="5" creationId="{9FFC5C0D-CB6E-4432-97B8-7A0509011394}"/>
          </ac:picMkLst>
        </pc:picChg>
        <pc:picChg chg="add del mod">
          <ac:chgData name="Vendettuoli, Marie C" userId="2880b057-e3f6-4e45-b020-aa8aff905a81" providerId="ADAL" clId="{201D3690-B9B3-4776-B415-1ED459ADE263}" dt="2021-11-03T18:36:07.461" v="7533" actId="478"/>
          <ac:picMkLst>
            <pc:docMk/>
            <pc:sldMk cId="3622444126" sldId="279"/>
            <ac:picMk id="7" creationId="{88E4543E-3009-44EC-8665-1496DD34335B}"/>
          </ac:picMkLst>
        </pc:picChg>
      </pc:sldChg>
      <pc:sldChg chg="addSp delSp modSp add mod modClrScheme chgLayout">
        <pc:chgData name="Vendettuoli, Marie C" userId="2880b057-e3f6-4e45-b020-aa8aff905a81" providerId="ADAL" clId="{201D3690-B9B3-4776-B415-1ED459ADE263}" dt="2021-11-03T18:37:42.099" v="7570" actId="403"/>
        <pc:sldMkLst>
          <pc:docMk/>
          <pc:sldMk cId="1156201876" sldId="280"/>
        </pc:sldMkLst>
        <pc:spChg chg="mod ord">
          <ac:chgData name="Vendettuoli, Marie C" userId="2880b057-e3f6-4e45-b020-aa8aff905a81" providerId="ADAL" clId="{201D3690-B9B3-4776-B415-1ED459ADE263}" dt="2021-11-03T18:37:34.613" v="7565" actId="947"/>
          <ac:spMkLst>
            <pc:docMk/>
            <pc:sldMk cId="1156201876" sldId="280"/>
            <ac:spMk id="2" creationId="{D842686A-A92E-4DBA-BD4A-76AE948E22C2}"/>
          </ac:spMkLst>
        </pc:spChg>
        <pc:spChg chg="mod ord">
          <ac:chgData name="Vendettuoli, Marie C" userId="2880b057-e3f6-4e45-b020-aa8aff905a81" providerId="ADAL" clId="{201D3690-B9B3-4776-B415-1ED459ADE263}" dt="2021-11-03T18:37:42.099" v="7570" actId="403"/>
          <ac:spMkLst>
            <pc:docMk/>
            <pc:sldMk cId="1156201876" sldId="280"/>
            <ac:spMk id="3" creationId="{070480D7-B6BF-4860-929E-2BA7CC474F98}"/>
          </ac:spMkLst>
        </pc:spChg>
        <pc:spChg chg="add del mod ord">
          <ac:chgData name="Vendettuoli, Marie C" userId="2880b057-e3f6-4e45-b020-aa8aff905a81" providerId="ADAL" clId="{201D3690-B9B3-4776-B415-1ED459ADE263}" dt="2021-11-03T18:37:36.535" v="7566" actId="478"/>
          <ac:spMkLst>
            <pc:docMk/>
            <pc:sldMk cId="1156201876" sldId="280"/>
            <ac:spMk id="8" creationId="{E7C0F923-476C-4E33-B2F2-D1DE54E2C728}"/>
          </ac:spMkLst>
        </pc:spChg>
        <pc:spChg chg="add del mod ord">
          <ac:chgData name="Vendettuoli, Marie C" userId="2880b057-e3f6-4e45-b020-aa8aff905a81" providerId="ADAL" clId="{201D3690-B9B3-4776-B415-1ED459ADE263}" dt="2021-11-03T18:37:09.623" v="7555" actId="478"/>
          <ac:spMkLst>
            <pc:docMk/>
            <pc:sldMk cId="1156201876" sldId="280"/>
            <ac:spMk id="9" creationId="{4291D99E-A7FA-458A-A209-0BF7C253CA59}"/>
          </ac:spMkLst>
        </pc:spChg>
        <pc:grpChg chg="del">
          <ac:chgData name="Vendettuoli, Marie C" userId="2880b057-e3f6-4e45-b020-aa8aff905a81" providerId="ADAL" clId="{201D3690-B9B3-4776-B415-1ED459ADE263}" dt="2021-11-02T07:03:31.262" v="1673" actId="478"/>
          <ac:grpSpMkLst>
            <pc:docMk/>
            <pc:sldMk cId="1156201876" sldId="280"/>
            <ac:grpSpMk id="4" creationId="{21391D15-DD85-4B44-A670-852D03CD00E7}"/>
          </ac:grpSpMkLst>
        </pc:grpChg>
        <pc:picChg chg="add del mod">
          <ac:chgData name="Vendettuoli, Marie C" userId="2880b057-e3f6-4e45-b020-aa8aff905a81" providerId="ADAL" clId="{201D3690-B9B3-4776-B415-1ED459ADE263}" dt="2021-11-03T18:37:12.839" v="7558" actId="478"/>
          <ac:picMkLst>
            <pc:docMk/>
            <pc:sldMk cId="1156201876" sldId="280"/>
            <ac:picMk id="7" creationId="{FD21860C-0CD6-4864-9CA2-58F50EACE531}"/>
          </ac:picMkLst>
        </pc:picChg>
      </pc:sldChg>
      <pc:sldChg chg="addSp delSp modSp new mod modClrScheme chgLayout">
        <pc:chgData name="Vendettuoli, Marie C" userId="2880b057-e3f6-4e45-b020-aa8aff905a81" providerId="ADAL" clId="{201D3690-B9B3-4776-B415-1ED459ADE263}" dt="2021-11-03T18:40:37.333" v="7776" actId="20577"/>
        <pc:sldMkLst>
          <pc:docMk/>
          <pc:sldMk cId="4172100920" sldId="281"/>
        </pc:sldMkLst>
        <pc:spChg chg="del mod ord">
          <ac:chgData name="Vendettuoli, Marie C" userId="2880b057-e3f6-4e45-b020-aa8aff905a81" providerId="ADAL" clId="{201D3690-B9B3-4776-B415-1ED459ADE263}" dt="2021-11-03T14:44:58.919" v="3716" actId="478"/>
          <ac:spMkLst>
            <pc:docMk/>
            <pc:sldMk cId="4172100920" sldId="281"/>
            <ac:spMk id="2" creationId="{C64042CE-174B-45EB-B77A-64B4BF44530B}"/>
          </ac:spMkLst>
        </pc:spChg>
        <pc:spChg chg="mod ord">
          <ac:chgData name="Vendettuoli, Marie C" userId="2880b057-e3f6-4e45-b020-aa8aff905a81" providerId="ADAL" clId="{201D3690-B9B3-4776-B415-1ED459ADE263}" dt="2021-11-03T18:40:37.333" v="7776" actId="20577"/>
          <ac:spMkLst>
            <pc:docMk/>
            <pc:sldMk cId="4172100920" sldId="281"/>
            <ac:spMk id="3" creationId="{7AE08FC0-99D9-444B-A2D1-57196F8D6C16}"/>
          </ac:spMkLst>
        </pc:spChg>
        <pc:spChg chg="mod">
          <ac:chgData name="Vendettuoli, Marie C" userId="2880b057-e3f6-4e45-b020-aa8aff905a81" providerId="ADAL" clId="{201D3690-B9B3-4776-B415-1ED459ADE263}" dt="2021-11-02T07:02:20.043" v="1631" actId="1076"/>
          <ac:spMkLst>
            <pc:docMk/>
            <pc:sldMk cId="4172100920" sldId="281"/>
            <ac:spMk id="5" creationId="{A143EA38-1EC2-4832-85E3-A9755AF9A93E}"/>
          </ac:spMkLst>
        </pc:spChg>
        <pc:spChg chg="mod">
          <ac:chgData name="Vendettuoli, Marie C" userId="2880b057-e3f6-4e45-b020-aa8aff905a81" providerId="ADAL" clId="{201D3690-B9B3-4776-B415-1ED459ADE263}" dt="2021-11-02T07:02:28.438" v="1632" actId="1076"/>
          <ac:spMkLst>
            <pc:docMk/>
            <pc:sldMk cId="4172100920" sldId="281"/>
            <ac:spMk id="8" creationId="{98E731D0-D3BA-4DD8-8CC4-1AF52B32BCEC}"/>
          </ac:spMkLst>
        </pc:spChg>
        <pc:spChg chg="mod">
          <ac:chgData name="Vendettuoli, Marie C" userId="2880b057-e3f6-4e45-b020-aa8aff905a81" providerId="ADAL" clId="{201D3690-B9B3-4776-B415-1ED459ADE263}" dt="2021-11-03T18:39:35.079" v="7680"/>
          <ac:spMkLst>
            <pc:docMk/>
            <pc:sldMk cId="4172100920" sldId="281"/>
            <ac:spMk id="14" creationId="{0ECA815C-06F5-4621-A8E3-7D88AD111466}"/>
          </ac:spMkLst>
        </pc:spChg>
        <pc:grpChg chg="add del mod">
          <ac:chgData name="Vendettuoli, Marie C" userId="2880b057-e3f6-4e45-b020-aa8aff905a81" providerId="ADAL" clId="{201D3690-B9B3-4776-B415-1ED459ADE263}" dt="2021-11-03T14:45:30.936" v="3721" actId="478"/>
          <ac:grpSpMkLst>
            <pc:docMk/>
            <pc:sldMk cId="4172100920" sldId="281"/>
            <ac:grpSpMk id="4" creationId="{6A5B64BB-38BC-49D7-9DBC-D0A505480ECC}"/>
          </ac:grpSpMkLst>
        </pc:grpChg>
        <pc:grpChg chg="add del mod">
          <ac:chgData name="Vendettuoli, Marie C" userId="2880b057-e3f6-4e45-b020-aa8aff905a81" providerId="ADAL" clId="{201D3690-B9B3-4776-B415-1ED459ADE263}" dt="2021-11-03T14:45:33.376" v="3722" actId="478"/>
          <ac:grpSpMkLst>
            <pc:docMk/>
            <pc:sldMk cId="4172100920" sldId="281"/>
            <ac:grpSpMk id="7" creationId="{27BB407A-CB3A-4397-B15F-B7FB1D4C6A4C}"/>
          </ac:grpSpMkLst>
        </pc:grpChg>
        <pc:grpChg chg="add mod">
          <ac:chgData name="Vendettuoli, Marie C" userId="2880b057-e3f6-4e45-b020-aa8aff905a81" providerId="ADAL" clId="{201D3690-B9B3-4776-B415-1ED459ADE263}" dt="2021-11-03T18:39:38.369" v="7681" actId="1076"/>
          <ac:grpSpMkLst>
            <pc:docMk/>
            <pc:sldMk cId="4172100920" sldId="281"/>
            <ac:grpSpMk id="13" creationId="{16F2E099-71A5-4219-A335-C64F731E41B8}"/>
          </ac:grpSpMkLst>
        </pc:grpChg>
        <pc:picChg chg="mod">
          <ac:chgData name="Vendettuoli, Marie C" userId="2880b057-e3f6-4e45-b020-aa8aff905a81" providerId="ADAL" clId="{201D3690-B9B3-4776-B415-1ED459ADE263}" dt="2021-11-02T07:02:10.361" v="1627" actId="1076"/>
          <ac:picMkLst>
            <pc:docMk/>
            <pc:sldMk cId="4172100920" sldId="281"/>
            <ac:picMk id="6" creationId="{AD0C9F45-F176-43AE-83F2-FFF1EB9CA9F8}"/>
          </ac:picMkLst>
        </pc:picChg>
        <pc:picChg chg="mod">
          <ac:chgData name="Vendettuoli, Marie C" userId="2880b057-e3f6-4e45-b020-aa8aff905a81" providerId="ADAL" clId="{201D3690-B9B3-4776-B415-1ED459ADE263}" dt="2021-11-02T07:01:53.437" v="1621" actId="1076"/>
          <ac:picMkLst>
            <pc:docMk/>
            <pc:sldMk cId="4172100920" sldId="281"/>
            <ac:picMk id="9" creationId="{B4430BC9-7658-4AE9-90EA-805E888421EF}"/>
          </ac:picMkLst>
        </pc:picChg>
        <pc:picChg chg="add del mod">
          <ac:chgData name="Vendettuoli, Marie C" userId="2880b057-e3f6-4e45-b020-aa8aff905a81" providerId="ADAL" clId="{201D3690-B9B3-4776-B415-1ED459ADE263}" dt="2021-11-03T14:45:12.904" v="3718" actId="478"/>
          <ac:picMkLst>
            <pc:docMk/>
            <pc:sldMk cId="4172100920" sldId="281"/>
            <ac:picMk id="11" creationId="{D869DE62-5BE2-4FF3-8544-17C00BAEC785}"/>
          </ac:picMkLst>
        </pc:picChg>
        <pc:picChg chg="add del mod">
          <ac:chgData name="Vendettuoli, Marie C" userId="2880b057-e3f6-4e45-b020-aa8aff905a81" providerId="ADAL" clId="{201D3690-B9B3-4776-B415-1ED459ADE263}" dt="2021-11-03T14:45:07.449" v="3717" actId="478"/>
          <ac:picMkLst>
            <pc:docMk/>
            <pc:sldMk cId="4172100920" sldId="281"/>
            <ac:picMk id="12" creationId="{36C5ECFE-5DBC-4C56-AA9F-EA083A526F2D}"/>
          </ac:picMkLst>
        </pc:picChg>
        <pc:picChg chg="mod">
          <ac:chgData name="Vendettuoli, Marie C" userId="2880b057-e3f6-4e45-b020-aa8aff905a81" providerId="ADAL" clId="{201D3690-B9B3-4776-B415-1ED459ADE263}" dt="2021-11-03T18:39:35.079" v="7680"/>
          <ac:picMkLst>
            <pc:docMk/>
            <pc:sldMk cId="4172100920" sldId="281"/>
            <ac:picMk id="15" creationId="{131B375D-C06B-4E28-9462-A92503E21B98}"/>
          </ac:picMkLst>
        </pc:picChg>
      </pc:sldChg>
      <pc:sldChg chg="addSp delSp modSp new mod modClrScheme chgLayout">
        <pc:chgData name="Vendettuoli, Marie C" userId="2880b057-e3f6-4e45-b020-aa8aff905a81" providerId="ADAL" clId="{201D3690-B9B3-4776-B415-1ED459ADE263}" dt="2021-11-03T18:29:53.010" v="7329" actId="478"/>
        <pc:sldMkLst>
          <pc:docMk/>
          <pc:sldMk cId="3666924916" sldId="282"/>
        </pc:sldMkLst>
        <pc:spChg chg="mod ord">
          <ac:chgData name="Vendettuoli, Marie C" userId="2880b057-e3f6-4e45-b020-aa8aff905a81" providerId="ADAL" clId="{201D3690-B9B3-4776-B415-1ED459ADE263}" dt="2021-11-03T18:28:59.899" v="7315" actId="207"/>
          <ac:spMkLst>
            <pc:docMk/>
            <pc:sldMk cId="3666924916" sldId="282"/>
            <ac:spMk id="2" creationId="{A71A72A3-4077-4D74-A1DE-ABC16FB44A90}"/>
          </ac:spMkLst>
        </pc:spChg>
        <pc:spChg chg="mod ord">
          <ac:chgData name="Vendettuoli, Marie C" userId="2880b057-e3f6-4e45-b020-aa8aff905a81" providerId="ADAL" clId="{201D3690-B9B3-4776-B415-1ED459ADE263}" dt="2021-11-03T18:29:43.121" v="7328" actId="207"/>
          <ac:spMkLst>
            <pc:docMk/>
            <pc:sldMk cId="3666924916" sldId="282"/>
            <ac:spMk id="3" creationId="{E2556F37-A84F-4A10-A48A-17F6A733E84A}"/>
          </ac:spMkLst>
        </pc:spChg>
        <pc:spChg chg="add del mod ord">
          <ac:chgData name="Vendettuoli, Marie C" userId="2880b057-e3f6-4e45-b020-aa8aff905a81" providerId="ADAL" clId="{201D3690-B9B3-4776-B415-1ED459ADE263}" dt="2021-11-03T18:28:25.608" v="7309" actId="478"/>
          <ac:spMkLst>
            <pc:docMk/>
            <pc:sldMk cId="3666924916" sldId="282"/>
            <ac:spMk id="5" creationId="{E504B6BF-5B67-4584-B863-62C29257CD1A}"/>
          </ac:spMkLst>
        </pc:spChg>
        <pc:spChg chg="add del mod ord">
          <ac:chgData name="Vendettuoli, Marie C" userId="2880b057-e3f6-4e45-b020-aa8aff905a81" providerId="ADAL" clId="{201D3690-B9B3-4776-B415-1ED459ADE263}" dt="2021-11-03T18:28:38.136" v="7311" actId="478"/>
          <ac:spMkLst>
            <pc:docMk/>
            <pc:sldMk cId="3666924916" sldId="282"/>
            <ac:spMk id="6" creationId="{C46DDC38-64AD-4E07-B6D0-5C12E26FFE35}"/>
          </ac:spMkLst>
        </pc:spChg>
        <pc:picChg chg="add del mod">
          <ac:chgData name="Vendettuoli, Marie C" userId="2880b057-e3f6-4e45-b020-aa8aff905a81" providerId="ADAL" clId="{201D3690-B9B3-4776-B415-1ED459ADE263}" dt="2021-11-03T18:29:53.010" v="7329" actId="478"/>
          <ac:picMkLst>
            <pc:docMk/>
            <pc:sldMk cId="3666924916" sldId="282"/>
            <ac:picMk id="4" creationId="{CD30D325-09D9-4561-8A0C-70DA81AE6288}"/>
          </ac:picMkLst>
        </pc:picChg>
      </pc:sldChg>
      <pc:sldChg chg="addSp delSp modSp add mod ord setBg modClrScheme chgLayout modNotesTx">
        <pc:chgData name="Vendettuoli, Marie C" userId="2880b057-e3f6-4e45-b020-aa8aff905a81" providerId="ADAL" clId="{201D3690-B9B3-4776-B415-1ED459ADE263}" dt="2021-11-03T17:14:12.397" v="5834" actId="122"/>
        <pc:sldMkLst>
          <pc:docMk/>
          <pc:sldMk cId="1708893126" sldId="283"/>
        </pc:sldMkLst>
        <pc:spChg chg="add del mod ord">
          <ac:chgData name="Vendettuoli, Marie C" userId="2880b057-e3f6-4e45-b020-aa8aff905a81" providerId="ADAL" clId="{201D3690-B9B3-4776-B415-1ED459ADE263}" dt="2021-11-03T15:57:11.167" v="4161" actId="478"/>
          <ac:spMkLst>
            <pc:docMk/>
            <pc:sldMk cId="1708893126" sldId="283"/>
            <ac:spMk id="2" creationId="{0282FF45-C54A-405D-A9A9-BD88F18190A7}"/>
          </ac:spMkLst>
        </pc:spChg>
        <pc:spChg chg="add del mod ord">
          <ac:chgData name="Vendettuoli, Marie C" userId="2880b057-e3f6-4e45-b020-aa8aff905a81" providerId="ADAL" clId="{201D3690-B9B3-4776-B415-1ED459ADE263}" dt="2021-11-03T15:57:16.703" v="4163" actId="478"/>
          <ac:spMkLst>
            <pc:docMk/>
            <pc:sldMk cId="1708893126" sldId="283"/>
            <ac:spMk id="3" creationId="{84FA4CD9-18E9-4ADD-A1CF-2F9845E4C1A6}"/>
          </ac:spMkLst>
        </pc:spChg>
        <pc:spChg chg="add del mod ord">
          <ac:chgData name="Vendettuoli, Marie C" userId="2880b057-e3f6-4e45-b020-aa8aff905a81" providerId="ADAL" clId="{201D3690-B9B3-4776-B415-1ED459ADE263}" dt="2021-11-03T15:57:14.239" v="4162" actId="478"/>
          <ac:spMkLst>
            <pc:docMk/>
            <pc:sldMk cId="1708893126" sldId="283"/>
            <ac:spMk id="4" creationId="{DFA7BCCE-F132-456B-9284-5BD159A25526}"/>
          </ac:spMkLst>
        </pc:spChg>
        <pc:spChg chg="add del mod ord">
          <ac:chgData name="Vendettuoli, Marie C" userId="2880b057-e3f6-4e45-b020-aa8aff905a81" providerId="ADAL" clId="{201D3690-B9B3-4776-B415-1ED459ADE263}" dt="2021-11-03T15:57:20.103" v="4164" actId="478"/>
          <ac:spMkLst>
            <pc:docMk/>
            <pc:sldMk cId="1708893126" sldId="283"/>
            <ac:spMk id="5" creationId="{54AE5368-082D-48ED-B119-043717E8D750}"/>
          </ac:spMkLst>
        </pc:spChg>
        <pc:spChg chg="add del mod ord">
          <ac:chgData name="Vendettuoli, Marie C" userId="2880b057-e3f6-4e45-b020-aa8aff905a81" providerId="ADAL" clId="{201D3690-B9B3-4776-B415-1ED459ADE263}" dt="2021-11-03T15:57:59.776" v="4171" actId="478"/>
          <ac:spMkLst>
            <pc:docMk/>
            <pc:sldMk cId="1708893126" sldId="283"/>
            <ac:spMk id="6" creationId="{92195F14-7374-480F-8F23-3E8892DA7E7B}"/>
          </ac:spMkLst>
        </pc:spChg>
        <pc:spChg chg="add del mod ord">
          <ac:chgData name="Vendettuoli, Marie C" userId="2880b057-e3f6-4e45-b020-aa8aff905a81" providerId="ADAL" clId="{201D3690-B9B3-4776-B415-1ED459ADE263}" dt="2021-11-03T15:57:50.937" v="4168" actId="478"/>
          <ac:spMkLst>
            <pc:docMk/>
            <pc:sldMk cId="1708893126" sldId="283"/>
            <ac:spMk id="8" creationId="{914B81A9-13FE-4249-929B-6CE82B5AA083}"/>
          </ac:spMkLst>
        </pc:spChg>
        <pc:spChg chg="add del mod ord">
          <ac:chgData name="Vendettuoli, Marie C" userId="2880b057-e3f6-4e45-b020-aa8aff905a81" providerId="ADAL" clId="{201D3690-B9B3-4776-B415-1ED459ADE263}" dt="2021-11-03T15:57:43.031" v="4166" actId="478"/>
          <ac:spMkLst>
            <pc:docMk/>
            <pc:sldMk cId="1708893126" sldId="283"/>
            <ac:spMk id="9" creationId="{8327245A-FB6E-4A6C-B3F0-1000D13D76A7}"/>
          </ac:spMkLst>
        </pc:spChg>
        <pc:spChg chg="add del mod ord">
          <ac:chgData name="Vendettuoli, Marie C" userId="2880b057-e3f6-4e45-b020-aa8aff905a81" providerId="ADAL" clId="{201D3690-B9B3-4776-B415-1ED459ADE263}" dt="2021-11-03T15:59:37.451" v="4179" actId="478"/>
          <ac:spMkLst>
            <pc:docMk/>
            <pc:sldMk cId="1708893126" sldId="283"/>
            <ac:spMk id="10" creationId="{2B4233AC-2533-4E26-A32D-E6FD7A1E0090}"/>
          </ac:spMkLst>
        </pc:spChg>
        <pc:spChg chg="add del mod ord">
          <ac:chgData name="Vendettuoli, Marie C" userId="2880b057-e3f6-4e45-b020-aa8aff905a81" providerId="ADAL" clId="{201D3690-B9B3-4776-B415-1ED459ADE263}" dt="2021-11-03T15:59:43.212" v="4180" actId="478"/>
          <ac:spMkLst>
            <pc:docMk/>
            <pc:sldMk cId="1708893126" sldId="283"/>
            <ac:spMk id="12" creationId="{9B286EAA-747D-423A-B4DF-552C865D1364}"/>
          </ac:spMkLst>
        </pc:spChg>
        <pc:spChg chg="mod">
          <ac:chgData name="Vendettuoli, Marie C" userId="2880b057-e3f6-4e45-b020-aa8aff905a81" providerId="ADAL" clId="{201D3690-B9B3-4776-B415-1ED459ADE263}" dt="2021-11-03T16:12:22.923" v="4204" actId="1076"/>
          <ac:spMkLst>
            <pc:docMk/>
            <pc:sldMk cId="1708893126" sldId="283"/>
            <ac:spMk id="14" creationId="{69408A13-8928-4181-ABFD-653B7F211943}"/>
          </ac:spMkLst>
        </pc:spChg>
        <pc:spChg chg="mod">
          <ac:chgData name="Vendettuoli, Marie C" userId="2880b057-e3f6-4e45-b020-aa8aff905a81" providerId="ADAL" clId="{201D3690-B9B3-4776-B415-1ED459ADE263}" dt="2021-11-03T16:12:22.923" v="4204" actId="1076"/>
          <ac:spMkLst>
            <pc:docMk/>
            <pc:sldMk cId="1708893126" sldId="283"/>
            <ac:spMk id="16" creationId="{042EEBB2-32C0-4F21-AF21-C3E89BC4F986}"/>
          </ac:spMkLst>
        </pc:spChg>
        <pc:spChg chg="add del mod ord">
          <ac:chgData name="Vendettuoli, Marie C" userId="2880b057-e3f6-4e45-b020-aa8aff905a81" providerId="ADAL" clId="{201D3690-B9B3-4776-B415-1ED459ADE263}" dt="2021-11-03T15:59:34.045" v="4178" actId="478"/>
          <ac:spMkLst>
            <pc:docMk/>
            <pc:sldMk cId="1708893126" sldId="283"/>
            <ac:spMk id="17" creationId="{55845C3A-0EB2-4AC9-A1D4-B5AF881D11EC}"/>
          </ac:spMkLst>
        </pc:spChg>
        <pc:spChg chg="add del mod ord">
          <ac:chgData name="Vendettuoli, Marie C" userId="2880b057-e3f6-4e45-b020-aa8aff905a81" providerId="ADAL" clId="{201D3690-B9B3-4776-B415-1ED459ADE263}" dt="2021-11-03T15:59:46.163" v="4181" actId="478"/>
          <ac:spMkLst>
            <pc:docMk/>
            <pc:sldMk cId="1708893126" sldId="283"/>
            <ac:spMk id="18" creationId="{1E895162-0D72-463D-ABF4-CD98D1B71B96}"/>
          </ac:spMkLst>
        </pc:spChg>
        <pc:spChg chg="add mod">
          <ac:chgData name="Vendettuoli, Marie C" userId="2880b057-e3f6-4e45-b020-aa8aff905a81" providerId="ADAL" clId="{201D3690-B9B3-4776-B415-1ED459ADE263}" dt="2021-11-03T17:14:12.397" v="5834" actId="122"/>
          <ac:spMkLst>
            <pc:docMk/>
            <pc:sldMk cId="1708893126" sldId="283"/>
            <ac:spMk id="20" creationId="{E9AC8347-8DF6-4DC2-A816-11557B801FCF}"/>
          </ac:spMkLst>
        </pc:spChg>
        <pc:spChg chg="add mod">
          <ac:chgData name="Vendettuoli, Marie C" userId="2880b057-e3f6-4e45-b020-aa8aff905a81" providerId="ADAL" clId="{201D3690-B9B3-4776-B415-1ED459ADE263}" dt="2021-11-03T17:08:50.024" v="5741" actId="1076"/>
          <ac:spMkLst>
            <pc:docMk/>
            <pc:sldMk cId="1708893126" sldId="283"/>
            <ac:spMk id="23" creationId="{A4B7497C-034E-4218-AECD-8B40F48021A2}"/>
          </ac:spMkLst>
        </pc:spChg>
        <pc:spChg chg="add mod">
          <ac:chgData name="Vendettuoli, Marie C" userId="2880b057-e3f6-4e45-b020-aa8aff905a81" providerId="ADAL" clId="{201D3690-B9B3-4776-B415-1ED459ADE263}" dt="2021-11-03T17:06:00.712" v="5737" actId="122"/>
          <ac:spMkLst>
            <pc:docMk/>
            <pc:sldMk cId="1708893126" sldId="283"/>
            <ac:spMk id="27" creationId="{12086EC5-CDB0-41A2-BE15-E3DB3588FA4C}"/>
          </ac:spMkLst>
        </pc:spChg>
        <pc:spChg chg="add mod">
          <ac:chgData name="Vendettuoli, Marie C" userId="2880b057-e3f6-4e45-b020-aa8aff905a81" providerId="ADAL" clId="{201D3690-B9B3-4776-B415-1ED459ADE263}" dt="2021-11-03T17:03:53.060" v="5664" actId="1076"/>
          <ac:spMkLst>
            <pc:docMk/>
            <pc:sldMk cId="1708893126" sldId="283"/>
            <ac:spMk id="30" creationId="{FA2B7510-3006-4309-9B6C-6413F3546974}"/>
          </ac:spMkLst>
        </pc:spChg>
        <pc:spChg chg="add mod">
          <ac:chgData name="Vendettuoli, Marie C" userId="2880b057-e3f6-4e45-b020-aa8aff905a81" providerId="ADAL" clId="{201D3690-B9B3-4776-B415-1ED459ADE263}" dt="2021-11-03T17:04:21.759" v="5715" actId="20577"/>
          <ac:spMkLst>
            <pc:docMk/>
            <pc:sldMk cId="1708893126" sldId="283"/>
            <ac:spMk id="34" creationId="{D8F20124-8D32-4F53-A597-DB94AFCC1F6F}"/>
          </ac:spMkLst>
        </pc:spChg>
        <pc:spChg chg="add mod">
          <ac:chgData name="Vendettuoli, Marie C" userId="2880b057-e3f6-4e45-b020-aa8aff905a81" providerId="ADAL" clId="{201D3690-B9B3-4776-B415-1ED459ADE263}" dt="2021-11-03T17:09:21.559" v="5768" actId="1076"/>
          <ac:spMkLst>
            <pc:docMk/>
            <pc:sldMk cId="1708893126" sldId="283"/>
            <ac:spMk id="37" creationId="{35F77026-34C4-4A7C-91FE-9C7C39701407}"/>
          </ac:spMkLst>
        </pc:spChg>
        <pc:picChg chg="mod">
          <ac:chgData name="Vendettuoli, Marie C" userId="2880b057-e3f6-4e45-b020-aa8aff905a81" providerId="ADAL" clId="{201D3690-B9B3-4776-B415-1ED459ADE263}" dt="2021-11-03T16:00:59.064" v="4199" actId="1076"/>
          <ac:picMkLst>
            <pc:docMk/>
            <pc:sldMk cId="1708893126" sldId="283"/>
            <ac:picMk id="7" creationId="{4DA3B3F7-3115-461B-B76A-D1D36D7C4191}"/>
          </ac:picMkLst>
        </pc:picChg>
        <pc:picChg chg="mod">
          <ac:chgData name="Vendettuoli, Marie C" userId="2880b057-e3f6-4e45-b020-aa8aff905a81" providerId="ADAL" clId="{201D3690-B9B3-4776-B415-1ED459ADE263}" dt="2021-11-03T17:08:52.905" v="5743" actId="1076"/>
          <ac:picMkLst>
            <pc:docMk/>
            <pc:sldMk cId="1708893126" sldId="283"/>
            <ac:picMk id="11" creationId="{2B086885-DD6E-4144-A958-8CA81009BCF0}"/>
          </ac:picMkLst>
        </pc:picChg>
        <pc:picChg chg="mod">
          <ac:chgData name="Vendettuoli, Marie C" userId="2880b057-e3f6-4e45-b020-aa8aff905a81" providerId="ADAL" clId="{201D3690-B9B3-4776-B415-1ED459ADE263}" dt="2021-11-03T16:18:46.212" v="4542" actId="1076"/>
          <ac:picMkLst>
            <pc:docMk/>
            <pc:sldMk cId="1708893126" sldId="283"/>
            <ac:picMk id="13" creationId="{33F894E0-B6F0-418E-B13D-5D8F038E079A}"/>
          </ac:picMkLst>
        </pc:picChg>
        <pc:picChg chg="del mod">
          <ac:chgData name="Vendettuoli, Marie C" userId="2880b057-e3f6-4e45-b020-aa8aff905a81" providerId="ADAL" clId="{201D3690-B9B3-4776-B415-1ED459ADE263}" dt="2021-11-03T15:57:01.456" v="4158" actId="478"/>
          <ac:picMkLst>
            <pc:docMk/>
            <pc:sldMk cId="1708893126" sldId="283"/>
            <ac:picMk id="15" creationId="{9BCD9F4F-B7B8-4B73-B295-5C8B860A5FCD}"/>
          </ac:picMkLst>
        </pc:picChg>
        <pc:picChg chg="add del mod">
          <ac:chgData name="Vendettuoli, Marie C" userId="2880b057-e3f6-4e45-b020-aa8aff905a81" providerId="ADAL" clId="{201D3690-B9B3-4776-B415-1ED459ADE263}" dt="2021-11-03T16:34:28.184" v="4944" actId="478"/>
          <ac:picMkLst>
            <pc:docMk/>
            <pc:sldMk cId="1708893126" sldId="283"/>
            <ac:picMk id="19" creationId="{1FF8ABA7-AC54-4E73-AFE7-8B146BEDBDBF}"/>
          </ac:picMkLst>
        </pc:picChg>
        <pc:cxnChg chg="add mod">
          <ac:chgData name="Vendettuoli, Marie C" userId="2880b057-e3f6-4e45-b020-aa8aff905a81" providerId="ADAL" clId="{201D3690-B9B3-4776-B415-1ED459ADE263}" dt="2021-11-03T17:14:10.880" v="5833" actId="14100"/>
          <ac:cxnSpMkLst>
            <pc:docMk/>
            <pc:sldMk cId="1708893126" sldId="283"/>
            <ac:cxnSpMk id="22" creationId="{674612AD-033C-45E0-AB76-65E4A58E0C80}"/>
          </ac:cxnSpMkLst>
        </pc:cxnChg>
        <pc:cxnChg chg="add mod">
          <ac:chgData name="Vendettuoli, Marie C" userId="2880b057-e3f6-4e45-b020-aa8aff905a81" providerId="ADAL" clId="{201D3690-B9B3-4776-B415-1ED459ADE263}" dt="2021-11-03T17:08:56.188" v="5744" actId="14100"/>
          <ac:cxnSpMkLst>
            <pc:docMk/>
            <pc:sldMk cId="1708893126" sldId="283"/>
            <ac:cxnSpMk id="25" creationId="{E457F74D-86BD-4832-B850-1DA420F4D0FB}"/>
          </ac:cxnSpMkLst>
        </pc:cxnChg>
        <pc:cxnChg chg="add mod">
          <ac:chgData name="Vendettuoli, Marie C" userId="2880b057-e3f6-4e45-b020-aa8aff905a81" providerId="ADAL" clId="{201D3690-B9B3-4776-B415-1ED459ADE263}" dt="2021-11-03T17:08:52.905" v="5743" actId="1076"/>
          <ac:cxnSpMkLst>
            <pc:docMk/>
            <pc:sldMk cId="1708893126" sldId="283"/>
            <ac:cxnSpMk id="29" creationId="{C2125609-3B8F-4BA3-B433-746267B905FB}"/>
          </ac:cxnSpMkLst>
        </pc:cxnChg>
        <pc:cxnChg chg="add mod">
          <ac:chgData name="Vendettuoli, Marie C" userId="2880b057-e3f6-4e45-b020-aa8aff905a81" providerId="ADAL" clId="{201D3690-B9B3-4776-B415-1ED459ADE263}" dt="2021-11-03T17:03:49.848" v="5663" actId="14100"/>
          <ac:cxnSpMkLst>
            <pc:docMk/>
            <pc:sldMk cId="1708893126" sldId="283"/>
            <ac:cxnSpMk id="32" creationId="{CCEEF413-32E2-452E-99E1-6AA890833C6A}"/>
          </ac:cxnSpMkLst>
        </pc:cxnChg>
        <pc:cxnChg chg="add mod">
          <ac:chgData name="Vendettuoli, Marie C" userId="2880b057-e3f6-4e45-b020-aa8aff905a81" providerId="ADAL" clId="{201D3690-B9B3-4776-B415-1ED459ADE263}" dt="2021-11-03T17:04:37.249" v="5717" actId="208"/>
          <ac:cxnSpMkLst>
            <pc:docMk/>
            <pc:sldMk cId="1708893126" sldId="283"/>
            <ac:cxnSpMk id="36" creationId="{E61BCC42-EC6C-4BD8-8031-8005E3BF7DC9}"/>
          </ac:cxnSpMkLst>
        </pc:cxnChg>
        <pc:cxnChg chg="add mod">
          <ac:chgData name="Vendettuoli, Marie C" userId="2880b057-e3f6-4e45-b020-aa8aff905a81" providerId="ADAL" clId="{201D3690-B9B3-4776-B415-1ED459ADE263}" dt="2021-11-03T17:09:18.397" v="5767" actId="208"/>
          <ac:cxnSpMkLst>
            <pc:docMk/>
            <pc:sldMk cId="1708893126" sldId="283"/>
            <ac:cxnSpMk id="41" creationId="{DBA67505-D775-45C8-98D5-706427CA24E6}"/>
          </ac:cxnSpMkLst>
        </pc:cxnChg>
      </pc:sldChg>
      <pc:sldChg chg="addSp delSp modSp new del mod">
        <pc:chgData name="Vendettuoli, Marie C" userId="2880b057-e3f6-4e45-b020-aa8aff905a81" providerId="ADAL" clId="{201D3690-B9B3-4776-B415-1ED459ADE263}" dt="2021-11-02T08:13:13.261" v="3493" actId="2696"/>
        <pc:sldMkLst>
          <pc:docMk/>
          <pc:sldMk cId="1803535321" sldId="283"/>
        </pc:sldMkLst>
        <pc:spChg chg="del mod">
          <ac:chgData name="Vendettuoli, Marie C" userId="2880b057-e3f6-4e45-b020-aa8aff905a81" providerId="ADAL" clId="{201D3690-B9B3-4776-B415-1ED459ADE263}" dt="2021-11-02T07:40:23.504" v="2933" actId="478"/>
          <ac:spMkLst>
            <pc:docMk/>
            <pc:sldMk cId="1803535321" sldId="283"/>
            <ac:spMk id="2" creationId="{5AC862F2-BFEC-4734-8492-5786EE8B9736}"/>
          </ac:spMkLst>
        </pc:spChg>
        <pc:spChg chg="del mod">
          <ac:chgData name="Vendettuoli, Marie C" userId="2880b057-e3f6-4e45-b020-aa8aff905a81" providerId="ADAL" clId="{201D3690-B9B3-4776-B415-1ED459ADE263}" dt="2021-11-02T07:43:09.230" v="2936" actId="478"/>
          <ac:spMkLst>
            <pc:docMk/>
            <pc:sldMk cId="1803535321" sldId="283"/>
            <ac:spMk id="3" creationId="{1CCA5B62-788E-4073-81DD-CB79FC449F1D}"/>
          </ac:spMkLst>
        </pc:spChg>
        <pc:spChg chg="add del mod">
          <ac:chgData name="Vendettuoli, Marie C" userId="2880b057-e3f6-4e45-b020-aa8aff905a81" providerId="ADAL" clId="{201D3690-B9B3-4776-B415-1ED459ADE263}" dt="2021-11-02T07:40:25.676" v="2934" actId="478"/>
          <ac:spMkLst>
            <pc:docMk/>
            <pc:sldMk cId="1803535321" sldId="283"/>
            <ac:spMk id="5" creationId="{B40CE1D1-3161-41A5-947F-6E830080A6A5}"/>
          </ac:spMkLst>
        </pc:spChg>
        <pc:spChg chg="add mod">
          <ac:chgData name="Vendettuoli, Marie C" userId="2880b057-e3f6-4e45-b020-aa8aff905a81" providerId="ADAL" clId="{201D3690-B9B3-4776-B415-1ED459ADE263}" dt="2021-11-02T07:49:16.599" v="3128" actId="20577"/>
          <ac:spMkLst>
            <pc:docMk/>
            <pc:sldMk cId="1803535321" sldId="283"/>
            <ac:spMk id="14" creationId="{69408A13-8928-4181-ABFD-653B7F211943}"/>
          </ac:spMkLst>
        </pc:spChg>
        <pc:spChg chg="add mod">
          <ac:chgData name="Vendettuoli, Marie C" userId="2880b057-e3f6-4e45-b020-aa8aff905a81" providerId="ADAL" clId="{201D3690-B9B3-4776-B415-1ED459ADE263}" dt="2021-11-02T08:11:54.861" v="3490" actId="1076"/>
          <ac:spMkLst>
            <pc:docMk/>
            <pc:sldMk cId="1803535321" sldId="283"/>
            <ac:spMk id="16" creationId="{042EEBB2-32C0-4F21-AF21-C3E89BC4F986}"/>
          </ac:spMkLst>
        </pc:spChg>
        <pc:picChg chg="add mod">
          <ac:chgData name="Vendettuoli, Marie C" userId="2880b057-e3f6-4e45-b020-aa8aff905a81" providerId="ADAL" clId="{201D3690-B9B3-4776-B415-1ED459ADE263}" dt="2021-11-02T08:11:26.419" v="3489" actId="1076"/>
          <ac:picMkLst>
            <pc:docMk/>
            <pc:sldMk cId="1803535321" sldId="283"/>
            <ac:picMk id="7" creationId="{4DA3B3F7-3115-461B-B76A-D1D36D7C4191}"/>
          </ac:picMkLst>
        </pc:picChg>
        <pc:picChg chg="add del mod">
          <ac:chgData name="Vendettuoli, Marie C" userId="2880b057-e3f6-4e45-b020-aa8aff905a81" providerId="ADAL" clId="{201D3690-B9B3-4776-B415-1ED459ADE263}" dt="2021-11-02T07:44:14.095" v="2943" actId="478"/>
          <ac:picMkLst>
            <pc:docMk/>
            <pc:sldMk cId="1803535321" sldId="283"/>
            <ac:picMk id="9" creationId="{2D152162-A700-455F-8A6B-92495585CB00}"/>
          </ac:picMkLst>
        </pc:picChg>
        <pc:picChg chg="add mod modCrop">
          <ac:chgData name="Vendettuoli, Marie C" userId="2880b057-e3f6-4e45-b020-aa8aff905a81" providerId="ADAL" clId="{201D3690-B9B3-4776-B415-1ED459ADE263}" dt="2021-11-02T07:47:27.634" v="2973" actId="1076"/>
          <ac:picMkLst>
            <pc:docMk/>
            <pc:sldMk cId="1803535321" sldId="283"/>
            <ac:picMk id="11" creationId="{2B086885-DD6E-4144-A958-8CA81009BCF0}"/>
          </ac:picMkLst>
        </pc:picChg>
        <pc:picChg chg="add mod">
          <ac:chgData name="Vendettuoli, Marie C" userId="2880b057-e3f6-4e45-b020-aa8aff905a81" providerId="ADAL" clId="{201D3690-B9B3-4776-B415-1ED459ADE263}" dt="2021-11-02T07:47:24.586" v="2971" actId="1076"/>
          <ac:picMkLst>
            <pc:docMk/>
            <pc:sldMk cId="1803535321" sldId="283"/>
            <ac:picMk id="13" creationId="{33F894E0-B6F0-418E-B13D-5D8F038E079A}"/>
          </ac:picMkLst>
        </pc:picChg>
        <pc:picChg chg="add mod">
          <ac:chgData name="Vendettuoli, Marie C" userId="2880b057-e3f6-4e45-b020-aa8aff905a81" providerId="ADAL" clId="{201D3690-B9B3-4776-B415-1ED459ADE263}" dt="2021-11-02T07:50:48.577" v="3136"/>
          <ac:picMkLst>
            <pc:docMk/>
            <pc:sldMk cId="1803535321" sldId="283"/>
            <ac:picMk id="15" creationId="{9BCD9F4F-B7B8-4B73-B295-5C8B860A5FCD}"/>
          </ac:picMkLst>
        </pc:picChg>
      </pc:sldChg>
      <pc:sldChg chg="addSp delSp modSp add del mod">
        <pc:chgData name="Vendettuoli, Marie C" userId="2880b057-e3f6-4e45-b020-aa8aff905a81" providerId="ADAL" clId="{201D3690-B9B3-4776-B415-1ED459ADE263}" dt="2021-11-02T08:13:13.261" v="3493" actId="2696"/>
        <pc:sldMkLst>
          <pc:docMk/>
          <pc:sldMk cId="2235863869" sldId="284"/>
        </pc:sldMkLst>
        <pc:spChg chg="add mod">
          <ac:chgData name="Vendettuoli, Marie C" userId="2880b057-e3f6-4e45-b020-aa8aff905a81" providerId="ADAL" clId="{201D3690-B9B3-4776-B415-1ED459ADE263}" dt="2021-11-02T07:49:31.943" v="3130" actId="1076"/>
          <ac:spMkLst>
            <pc:docMk/>
            <pc:sldMk cId="2235863869" sldId="284"/>
            <ac:spMk id="8" creationId="{2071E5A1-1FE6-441F-9741-3A969C01AD4C}"/>
          </ac:spMkLst>
        </pc:spChg>
        <pc:spChg chg="add mod">
          <ac:chgData name="Vendettuoli, Marie C" userId="2880b057-e3f6-4e45-b020-aa8aff905a81" providerId="ADAL" clId="{201D3690-B9B3-4776-B415-1ED459ADE263}" dt="2021-11-02T08:12:06.551" v="3492" actId="1076"/>
          <ac:spMkLst>
            <pc:docMk/>
            <pc:sldMk cId="2235863869" sldId="284"/>
            <ac:spMk id="10" creationId="{1ABAA90A-DB07-4096-ACF6-F11A98A2E799}"/>
          </ac:spMkLst>
        </pc:spChg>
        <pc:picChg chg="add mod">
          <ac:chgData name="Vendettuoli, Marie C" userId="2880b057-e3f6-4e45-b020-aa8aff905a81" providerId="ADAL" clId="{201D3690-B9B3-4776-B415-1ED459ADE263}" dt="2021-11-02T07:47:19.370" v="2970" actId="1076"/>
          <ac:picMkLst>
            <pc:docMk/>
            <pc:sldMk cId="2235863869" sldId="284"/>
            <ac:picMk id="3" creationId="{5DA75E58-67C3-492E-A284-6F3519B53709}"/>
          </ac:picMkLst>
        </pc:picChg>
        <pc:picChg chg="del">
          <ac:chgData name="Vendettuoli, Marie C" userId="2880b057-e3f6-4e45-b020-aa8aff905a81" providerId="ADAL" clId="{201D3690-B9B3-4776-B415-1ED459ADE263}" dt="2021-11-02T07:47:14.548" v="2967" actId="478"/>
          <ac:picMkLst>
            <pc:docMk/>
            <pc:sldMk cId="2235863869" sldId="284"/>
            <ac:picMk id="7" creationId="{4DA3B3F7-3115-461B-B76A-D1D36D7C4191}"/>
          </ac:picMkLst>
        </pc:picChg>
        <pc:picChg chg="add mod">
          <ac:chgData name="Vendettuoli, Marie C" userId="2880b057-e3f6-4e45-b020-aa8aff905a81" providerId="ADAL" clId="{201D3690-B9B3-4776-B415-1ED459ADE263}" dt="2021-11-02T07:50:50.856" v="3137"/>
          <ac:picMkLst>
            <pc:docMk/>
            <pc:sldMk cId="2235863869" sldId="284"/>
            <ac:picMk id="9" creationId="{28A8764A-C74F-45A1-ABF9-8D7D32FA5182}"/>
          </ac:picMkLst>
        </pc:picChg>
        <pc:picChg chg="del">
          <ac:chgData name="Vendettuoli, Marie C" userId="2880b057-e3f6-4e45-b020-aa8aff905a81" providerId="ADAL" clId="{201D3690-B9B3-4776-B415-1ED459ADE263}" dt="2021-11-02T07:47:04.619" v="2963" actId="478"/>
          <ac:picMkLst>
            <pc:docMk/>
            <pc:sldMk cId="2235863869" sldId="284"/>
            <ac:picMk id="11" creationId="{2B086885-DD6E-4144-A958-8CA81009BCF0}"/>
          </ac:picMkLst>
        </pc:picChg>
        <pc:picChg chg="del">
          <ac:chgData name="Vendettuoli, Marie C" userId="2880b057-e3f6-4e45-b020-aa8aff905a81" providerId="ADAL" clId="{201D3690-B9B3-4776-B415-1ED459ADE263}" dt="2021-11-02T07:46:33.642" v="2962" actId="478"/>
          <ac:picMkLst>
            <pc:docMk/>
            <pc:sldMk cId="2235863869" sldId="284"/>
            <ac:picMk id="13" creationId="{33F894E0-B6F0-418E-B13D-5D8F038E079A}"/>
          </ac:picMkLst>
        </pc:picChg>
      </pc:sldChg>
      <pc:sldChg chg="addSp delSp modSp add mod modClrScheme chgLayout">
        <pc:chgData name="Vendettuoli, Marie C" userId="2880b057-e3f6-4e45-b020-aa8aff905a81" providerId="ADAL" clId="{201D3690-B9B3-4776-B415-1ED459ADE263}" dt="2021-11-04T04:02:57.390" v="8524" actId="1076"/>
        <pc:sldMkLst>
          <pc:docMk/>
          <pc:sldMk cId="4267494143" sldId="284"/>
        </pc:sldMkLst>
        <pc:spChg chg="add del mod ord">
          <ac:chgData name="Vendettuoli, Marie C" userId="2880b057-e3f6-4e45-b020-aa8aff905a81" providerId="ADAL" clId="{201D3690-B9B3-4776-B415-1ED459ADE263}" dt="2021-11-03T16:34:51.521" v="4948" actId="478"/>
          <ac:spMkLst>
            <pc:docMk/>
            <pc:sldMk cId="4267494143" sldId="284"/>
            <ac:spMk id="2" creationId="{746EB04A-6A09-4DD4-97AA-7CE089CFB053}"/>
          </ac:spMkLst>
        </pc:spChg>
        <pc:spChg chg="add del mod ord">
          <ac:chgData name="Vendettuoli, Marie C" userId="2880b057-e3f6-4e45-b020-aa8aff905a81" providerId="ADAL" clId="{201D3690-B9B3-4776-B415-1ED459ADE263}" dt="2021-11-03T16:34:57.106" v="4950" actId="478"/>
          <ac:spMkLst>
            <pc:docMk/>
            <pc:sldMk cId="4267494143" sldId="284"/>
            <ac:spMk id="4" creationId="{A6A8F284-1EDF-4EB3-B1AC-9B446E6DE46A}"/>
          </ac:spMkLst>
        </pc:spChg>
        <pc:spChg chg="add del mod ord">
          <ac:chgData name="Vendettuoli, Marie C" userId="2880b057-e3f6-4e45-b020-aa8aff905a81" providerId="ADAL" clId="{201D3690-B9B3-4776-B415-1ED459ADE263}" dt="2021-11-03T16:34:54.226" v="4949" actId="478"/>
          <ac:spMkLst>
            <pc:docMk/>
            <pc:sldMk cId="4267494143" sldId="284"/>
            <ac:spMk id="5" creationId="{68BF1E95-9F2D-43A9-967E-7A7DDE97665D}"/>
          </ac:spMkLst>
        </pc:spChg>
        <pc:spChg chg="add del mod ord">
          <ac:chgData name="Vendettuoli, Marie C" userId="2880b057-e3f6-4e45-b020-aa8aff905a81" providerId="ADAL" clId="{201D3690-B9B3-4776-B415-1ED459ADE263}" dt="2021-11-03T16:34:59.170" v="4951" actId="478"/>
          <ac:spMkLst>
            <pc:docMk/>
            <pc:sldMk cId="4267494143" sldId="284"/>
            <ac:spMk id="6" creationId="{FF935168-FD5A-449D-AEFA-0F42FA8A5575}"/>
          </ac:spMkLst>
        </pc:spChg>
        <pc:spChg chg="mod">
          <ac:chgData name="Vendettuoli, Marie C" userId="2880b057-e3f6-4e45-b020-aa8aff905a81" providerId="ADAL" clId="{201D3690-B9B3-4776-B415-1ED459ADE263}" dt="2021-11-03T16:35:11.651" v="4957" actId="1076"/>
          <ac:spMkLst>
            <pc:docMk/>
            <pc:sldMk cId="4267494143" sldId="284"/>
            <ac:spMk id="8" creationId="{2071E5A1-1FE6-441F-9741-3A969C01AD4C}"/>
          </ac:spMkLst>
        </pc:spChg>
        <pc:spChg chg="del">
          <ac:chgData name="Vendettuoli, Marie C" userId="2880b057-e3f6-4e45-b020-aa8aff905a81" providerId="ADAL" clId="{201D3690-B9B3-4776-B415-1ED459ADE263}" dt="2021-11-02T08:16:23.949" v="3530" actId="478"/>
          <ac:spMkLst>
            <pc:docMk/>
            <pc:sldMk cId="4267494143" sldId="284"/>
            <ac:spMk id="10" creationId="{1ABAA90A-DB07-4096-ACF6-F11A98A2E799}"/>
          </ac:spMkLst>
        </pc:spChg>
        <pc:spChg chg="add mod">
          <ac:chgData name="Vendettuoli, Marie C" userId="2880b057-e3f6-4e45-b020-aa8aff905a81" providerId="ADAL" clId="{201D3690-B9B3-4776-B415-1ED459ADE263}" dt="2021-11-04T03:58:53.389" v="8522" actId="164"/>
          <ac:spMkLst>
            <pc:docMk/>
            <pc:sldMk cId="4267494143" sldId="284"/>
            <ac:spMk id="19" creationId="{53C12325-A154-4E6B-BF3E-789ED36C625C}"/>
          </ac:spMkLst>
        </pc:spChg>
        <pc:spChg chg="add mod">
          <ac:chgData name="Vendettuoli, Marie C" userId="2880b057-e3f6-4e45-b020-aa8aff905a81" providerId="ADAL" clId="{201D3690-B9B3-4776-B415-1ED459ADE263}" dt="2021-11-04T03:58:53.389" v="8522" actId="164"/>
          <ac:spMkLst>
            <pc:docMk/>
            <pc:sldMk cId="4267494143" sldId="284"/>
            <ac:spMk id="20" creationId="{36577829-EECC-4CA0-8D4F-8CF797201BC5}"/>
          </ac:spMkLst>
        </pc:spChg>
        <pc:spChg chg="add mod">
          <ac:chgData name="Vendettuoli, Marie C" userId="2880b057-e3f6-4e45-b020-aa8aff905a81" providerId="ADAL" clId="{201D3690-B9B3-4776-B415-1ED459ADE263}" dt="2021-11-04T03:58:53.389" v="8522" actId="164"/>
          <ac:spMkLst>
            <pc:docMk/>
            <pc:sldMk cId="4267494143" sldId="284"/>
            <ac:spMk id="21" creationId="{705392F1-CB1F-4922-86E7-B4B216CBB4A6}"/>
          </ac:spMkLst>
        </pc:spChg>
        <pc:spChg chg="add mod">
          <ac:chgData name="Vendettuoli, Marie C" userId="2880b057-e3f6-4e45-b020-aa8aff905a81" providerId="ADAL" clId="{201D3690-B9B3-4776-B415-1ED459ADE263}" dt="2021-11-04T03:58:53.389" v="8522" actId="164"/>
          <ac:spMkLst>
            <pc:docMk/>
            <pc:sldMk cId="4267494143" sldId="284"/>
            <ac:spMk id="22" creationId="{0D5B5611-A8D9-4F5D-8266-01FC86D90DBD}"/>
          </ac:spMkLst>
        </pc:spChg>
        <pc:grpChg chg="add mod">
          <ac:chgData name="Vendettuoli, Marie C" userId="2880b057-e3f6-4e45-b020-aa8aff905a81" providerId="ADAL" clId="{201D3690-B9B3-4776-B415-1ED459ADE263}" dt="2021-11-04T03:58:53.389" v="8522" actId="164"/>
          <ac:grpSpMkLst>
            <pc:docMk/>
            <pc:sldMk cId="4267494143" sldId="284"/>
            <ac:grpSpMk id="18" creationId="{8714442D-9C84-485B-9ABE-56F0BB4798B3}"/>
          </ac:grpSpMkLst>
        </pc:grpChg>
        <pc:grpChg chg="add mod">
          <ac:chgData name="Vendettuoli, Marie C" userId="2880b057-e3f6-4e45-b020-aa8aff905a81" providerId="ADAL" clId="{201D3690-B9B3-4776-B415-1ED459ADE263}" dt="2021-11-04T03:58:53.389" v="8522" actId="164"/>
          <ac:grpSpMkLst>
            <pc:docMk/>
            <pc:sldMk cId="4267494143" sldId="284"/>
            <ac:grpSpMk id="28" creationId="{F8FB0F3E-C7CA-4E3D-A965-8587B752349B}"/>
          </ac:grpSpMkLst>
        </pc:grpChg>
        <pc:picChg chg="mod">
          <ac:chgData name="Vendettuoli, Marie C" userId="2880b057-e3f6-4e45-b020-aa8aff905a81" providerId="ADAL" clId="{201D3690-B9B3-4776-B415-1ED459ADE263}" dt="2021-11-04T03:58:32.821" v="8521" actId="1076"/>
          <ac:picMkLst>
            <pc:docMk/>
            <pc:sldMk cId="4267494143" sldId="284"/>
            <ac:picMk id="3" creationId="{5DA75E58-67C3-492E-A284-6F3519B53709}"/>
          </ac:picMkLst>
        </pc:picChg>
        <pc:picChg chg="del mod">
          <ac:chgData name="Vendettuoli, Marie C" userId="2880b057-e3f6-4e45-b020-aa8aff905a81" providerId="ADAL" clId="{201D3690-B9B3-4776-B415-1ED459ADE263}" dt="2021-11-03T16:34:04.976" v="4941" actId="478"/>
          <ac:picMkLst>
            <pc:docMk/>
            <pc:sldMk cId="4267494143" sldId="284"/>
            <ac:picMk id="9" creationId="{28A8764A-C74F-45A1-ABF9-8D7D32FA5182}"/>
          </ac:picMkLst>
        </pc:picChg>
        <pc:picChg chg="add mod">
          <ac:chgData name="Vendettuoli, Marie C" userId="2880b057-e3f6-4e45-b020-aa8aff905a81" providerId="ADAL" clId="{201D3690-B9B3-4776-B415-1ED459ADE263}" dt="2021-11-04T04:02:50.023" v="8523" actId="1076"/>
          <ac:picMkLst>
            <pc:docMk/>
            <pc:sldMk cId="4267494143" sldId="284"/>
            <ac:picMk id="11" creationId="{1887878C-DEBE-4935-A539-667B67F8A177}"/>
          </ac:picMkLst>
        </pc:picChg>
        <pc:picChg chg="add mod">
          <ac:chgData name="Vendettuoli, Marie C" userId="2880b057-e3f6-4e45-b020-aa8aff905a81" providerId="ADAL" clId="{201D3690-B9B3-4776-B415-1ED459ADE263}" dt="2021-11-04T03:54:34.100" v="8416" actId="164"/>
          <ac:picMkLst>
            <pc:docMk/>
            <pc:sldMk cId="4267494143" sldId="284"/>
            <ac:picMk id="13" creationId="{E32E142F-C1B2-41C3-9AC4-F8BBC3DBC1A8}"/>
          </ac:picMkLst>
        </pc:picChg>
        <pc:picChg chg="add mod">
          <ac:chgData name="Vendettuoli, Marie C" userId="2880b057-e3f6-4e45-b020-aa8aff905a81" providerId="ADAL" clId="{201D3690-B9B3-4776-B415-1ED459ADE263}" dt="2021-11-04T04:02:57.390" v="8524" actId="1076"/>
          <ac:picMkLst>
            <pc:docMk/>
            <pc:sldMk cId="4267494143" sldId="284"/>
            <ac:picMk id="15" creationId="{542C165E-CD25-4A17-BE59-6021D9BEB1FA}"/>
          </ac:picMkLst>
        </pc:picChg>
        <pc:picChg chg="add mod">
          <ac:chgData name="Vendettuoli, Marie C" userId="2880b057-e3f6-4e45-b020-aa8aff905a81" providerId="ADAL" clId="{201D3690-B9B3-4776-B415-1ED459ADE263}" dt="2021-11-04T03:54:34.100" v="8416" actId="164"/>
          <ac:picMkLst>
            <pc:docMk/>
            <pc:sldMk cId="4267494143" sldId="284"/>
            <ac:picMk id="17" creationId="{42C93736-2501-4058-A68C-F94765B25CC4}"/>
          </ac:picMkLst>
        </pc:picChg>
        <pc:cxnChg chg="add mod">
          <ac:chgData name="Vendettuoli, Marie C" userId="2880b057-e3f6-4e45-b020-aa8aff905a81" providerId="ADAL" clId="{201D3690-B9B3-4776-B415-1ED459ADE263}" dt="2021-11-04T03:58:53.389" v="8522" actId="164"/>
          <ac:cxnSpMkLst>
            <pc:docMk/>
            <pc:sldMk cId="4267494143" sldId="284"/>
            <ac:cxnSpMk id="24" creationId="{E3CC4332-FB1B-4E63-B07F-BFC28188CE1A}"/>
          </ac:cxnSpMkLst>
        </pc:cxnChg>
        <pc:cxnChg chg="add mod">
          <ac:chgData name="Vendettuoli, Marie C" userId="2880b057-e3f6-4e45-b020-aa8aff905a81" providerId="ADAL" clId="{201D3690-B9B3-4776-B415-1ED459ADE263}" dt="2021-11-04T03:58:53.389" v="8522" actId="164"/>
          <ac:cxnSpMkLst>
            <pc:docMk/>
            <pc:sldMk cId="4267494143" sldId="284"/>
            <ac:cxnSpMk id="25" creationId="{09FA19DE-96D4-46E4-8222-542637CBB828}"/>
          </ac:cxnSpMkLst>
        </pc:cxnChg>
        <pc:cxnChg chg="add mod">
          <ac:chgData name="Vendettuoli, Marie C" userId="2880b057-e3f6-4e45-b020-aa8aff905a81" providerId="ADAL" clId="{201D3690-B9B3-4776-B415-1ED459ADE263}" dt="2021-11-04T03:58:53.389" v="8522" actId="164"/>
          <ac:cxnSpMkLst>
            <pc:docMk/>
            <pc:sldMk cId="4267494143" sldId="284"/>
            <ac:cxnSpMk id="26" creationId="{8A0F2EF9-06B4-45B2-B1E1-EE92F8379DF2}"/>
          </ac:cxnSpMkLst>
        </pc:cxnChg>
        <pc:cxnChg chg="add mod">
          <ac:chgData name="Vendettuoli, Marie C" userId="2880b057-e3f6-4e45-b020-aa8aff905a81" providerId="ADAL" clId="{201D3690-B9B3-4776-B415-1ED459ADE263}" dt="2021-11-04T03:58:53.389" v="8522" actId="164"/>
          <ac:cxnSpMkLst>
            <pc:docMk/>
            <pc:sldMk cId="4267494143" sldId="284"/>
            <ac:cxnSpMk id="27" creationId="{C62F1FB3-ED4B-43D4-85C6-312FD0F4229B}"/>
          </ac:cxnSpMkLst>
        </pc:cxnChg>
      </pc:sldChg>
      <pc:sldChg chg="addSp delSp modSp new mod modClrScheme chgLayout">
        <pc:chgData name="Vendettuoli, Marie C" userId="2880b057-e3f6-4e45-b020-aa8aff905a81" providerId="ADAL" clId="{201D3690-B9B3-4776-B415-1ED459ADE263}" dt="2021-11-04T04:09:06.161" v="8560" actId="14100"/>
        <pc:sldMkLst>
          <pc:docMk/>
          <pc:sldMk cId="1471685659" sldId="285"/>
        </pc:sldMkLst>
        <pc:spChg chg="del">
          <ac:chgData name="Vendettuoli, Marie C" userId="2880b057-e3f6-4e45-b020-aa8aff905a81" providerId="ADAL" clId="{201D3690-B9B3-4776-B415-1ED459ADE263}" dt="2021-11-02T07:56:02.854" v="3173" actId="478"/>
          <ac:spMkLst>
            <pc:docMk/>
            <pc:sldMk cId="1471685659" sldId="285"/>
            <ac:spMk id="2" creationId="{A2BDE555-AEF5-41FA-B4C7-9ED887DF17B6}"/>
          </ac:spMkLst>
        </pc:spChg>
        <pc:spChg chg="del">
          <ac:chgData name="Vendettuoli, Marie C" userId="2880b057-e3f6-4e45-b020-aa8aff905a81" providerId="ADAL" clId="{201D3690-B9B3-4776-B415-1ED459ADE263}" dt="2021-11-02T07:55:59.214" v="3172" actId="478"/>
          <ac:spMkLst>
            <pc:docMk/>
            <pc:sldMk cId="1471685659" sldId="285"/>
            <ac:spMk id="3" creationId="{D4816E1B-3D45-4004-8F47-E8968616859A}"/>
          </ac:spMkLst>
        </pc:spChg>
        <pc:spChg chg="add mod">
          <ac:chgData name="Vendettuoli, Marie C" userId="2880b057-e3f6-4e45-b020-aa8aff905a81" providerId="ADAL" clId="{201D3690-B9B3-4776-B415-1ED459ADE263}" dt="2021-11-03T16:36:01.613" v="4971" actId="1076"/>
          <ac:spMkLst>
            <pc:docMk/>
            <pc:sldMk cId="1471685659" sldId="285"/>
            <ac:spMk id="11" creationId="{5D4629D5-B49F-44C2-B86E-22E75FF7298F}"/>
          </ac:spMkLst>
        </pc:spChg>
        <pc:spChg chg="add mod ord">
          <ac:chgData name="Vendettuoli, Marie C" userId="2880b057-e3f6-4e45-b020-aa8aff905a81" providerId="ADAL" clId="{201D3690-B9B3-4776-B415-1ED459ADE263}" dt="2021-11-03T16:36:16.512" v="4973" actId="208"/>
          <ac:spMkLst>
            <pc:docMk/>
            <pc:sldMk cId="1471685659" sldId="285"/>
            <ac:spMk id="12" creationId="{7E15682F-4482-4362-9DB4-DFF48A133809}"/>
          </ac:spMkLst>
        </pc:spChg>
        <pc:spChg chg="add mod ord">
          <ac:chgData name="Vendettuoli, Marie C" userId="2880b057-e3f6-4e45-b020-aa8aff905a81" providerId="ADAL" clId="{201D3690-B9B3-4776-B415-1ED459ADE263}" dt="2021-11-03T16:36:10.903" v="4972" actId="208"/>
          <ac:spMkLst>
            <pc:docMk/>
            <pc:sldMk cId="1471685659" sldId="285"/>
            <ac:spMk id="13" creationId="{65CF9234-92ED-4061-918D-A42C0744D1D9}"/>
          </ac:spMkLst>
        </pc:spChg>
        <pc:spChg chg="add mod">
          <ac:chgData name="Vendettuoli, Marie C" userId="2880b057-e3f6-4e45-b020-aa8aff905a81" providerId="ADAL" clId="{201D3690-B9B3-4776-B415-1ED459ADE263}" dt="2021-11-03T15:13:33.645" v="3840"/>
          <ac:spMkLst>
            <pc:docMk/>
            <pc:sldMk cId="1471685659" sldId="285"/>
            <ac:spMk id="14" creationId="{4F431BAE-099F-411B-877D-1BA1F48C37E4}"/>
          </ac:spMkLst>
        </pc:spChg>
        <pc:spChg chg="add mod">
          <ac:chgData name="Vendettuoli, Marie C" userId="2880b057-e3f6-4e45-b020-aa8aff905a81" providerId="ADAL" clId="{201D3690-B9B3-4776-B415-1ED459ADE263}" dt="2021-11-03T16:35:48.106" v="4969" actId="1076"/>
          <ac:spMkLst>
            <pc:docMk/>
            <pc:sldMk cId="1471685659" sldId="285"/>
            <ac:spMk id="15" creationId="{6252A121-4E1B-47DF-8628-1601D069EDBF}"/>
          </ac:spMkLst>
        </pc:spChg>
        <pc:spChg chg="add del mod ord">
          <ac:chgData name="Vendettuoli, Marie C" userId="2880b057-e3f6-4e45-b020-aa8aff905a81" providerId="ADAL" clId="{201D3690-B9B3-4776-B415-1ED459ADE263}" dt="2021-11-03T16:35:26.410" v="4961" actId="478"/>
          <ac:spMkLst>
            <pc:docMk/>
            <pc:sldMk cId="1471685659" sldId="285"/>
            <ac:spMk id="18" creationId="{867E27E1-5172-4416-A118-E01F94074D89}"/>
          </ac:spMkLst>
        </pc:spChg>
        <pc:spChg chg="add del mod ord">
          <ac:chgData name="Vendettuoli, Marie C" userId="2880b057-e3f6-4e45-b020-aa8aff905a81" providerId="ADAL" clId="{201D3690-B9B3-4776-B415-1ED459ADE263}" dt="2021-11-03T16:35:30.523" v="4962" actId="478"/>
          <ac:spMkLst>
            <pc:docMk/>
            <pc:sldMk cId="1471685659" sldId="285"/>
            <ac:spMk id="19" creationId="{6EC85A52-8A5F-4A1E-BF76-EAF2AF13A44B}"/>
          </ac:spMkLst>
        </pc:spChg>
        <pc:spChg chg="add del mod ord">
          <ac:chgData name="Vendettuoli, Marie C" userId="2880b057-e3f6-4e45-b020-aa8aff905a81" providerId="ADAL" clId="{201D3690-B9B3-4776-B415-1ED459ADE263}" dt="2021-11-03T16:35:24.715" v="4960" actId="478"/>
          <ac:spMkLst>
            <pc:docMk/>
            <pc:sldMk cId="1471685659" sldId="285"/>
            <ac:spMk id="20" creationId="{0D5F6E54-5D61-4EF3-AAC2-A5B10A4185DC}"/>
          </ac:spMkLst>
        </pc:spChg>
        <pc:spChg chg="add del mod ord">
          <ac:chgData name="Vendettuoli, Marie C" userId="2880b057-e3f6-4e45-b020-aa8aff905a81" providerId="ADAL" clId="{201D3690-B9B3-4776-B415-1ED459ADE263}" dt="2021-11-03T16:35:32.762" v="4963" actId="478"/>
          <ac:spMkLst>
            <pc:docMk/>
            <pc:sldMk cId="1471685659" sldId="285"/>
            <ac:spMk id="21" creationId="{5E8980A9-ABF4-46DC-9DD7-C95C5D2E15BF}"/>
          </ac:spMkLst>
        </pc:spChg>
        <pc:spChg chg="add del mod">
          <ac:chgData name="Vendettuoli, Marie C" userId="2880b057-e3f6-4e45-b020-aa8aff905a81" providerId="ADAL" clId="{201D3690-B9B3-4776-B415-1ED459ADE263}" dt="2021-11-03T16:57:10.754" v="5504" actId="478"/>
          <ac:spMkLst>
            <pc:docMk/>
            <pc:sldMk cId="1471685659" sldId="285"/>
            <ac:spMk id="22" creationId="{7E8D866E-17F1-470C-A5E5-3E15AA343650}"/>
          </ac:spMkLst>
        </pc:spChg>
        <pc:spChg chg="add mod">
          <ac:chgData name="Vendettuoli, Marie C" userId="2880b057-e3f6-4e45-b020-aa8aff905a81" providerId="ADAL" clId="{201D3690-B9B3-4776-B415-1ED459ADE263}" dt="2021-11-04T04:08:00.844" v="8548" actId="207"/>
          <ac:spMkLst>
            <pc:docMk/>
            <pc:sldMk cId="1471685659" sldId="285"/>
            <ac:spMk id="23" creationId="{050E9F05-73CB-4128-898F-35CE9C396153}"/>
          </ac:spMkLst>
        </pc:spChg>
        <pc:picChg chg="add del mod">
          <ac:chgData name="Vendettuoli, Marie C" userId="2880b057-e3f6-4e45-b020-aa8aff905a81" providerId="ADAL" clId="{201D3690-B9B3-4776-B415-1ED459ADE263}" dt="2021-11-02T07:57:25.719" v="3179" actId="478"/>
          <ac:picMkLst>
            <pc:docMk/>
            <pc:sldMk cId="1471685659" sldId="285"/>
            <ac:picMk id="5" creationId="{55825056-03B0-454C-A27E-BF5159D8349B}"/>
          </ac:picMkLst>
        </pc:picChg>
        <pc:picChg chg="add del mod">
          <ac:chgData name="Vendettuoli, Marie C" userId="2880b057-e3f6-4e45-b020-aa8aff905a81" providerId="ADAL" clId="{201D3690-B9B3-4776-B415-1ED459ADE263}" dt="2021-11-02T07:57:24.071" v="3178" actId="478"/>
          <ac:picMkLst>
            <pc:docMk/>
            <pc:sldMk cId="1471685659" sldId="285"/>
            <ac:picMk id="7" creationId="{C4AE562C-70DD-4237-8BBE-34F73B46C6A3}"/>
          </ac:picMkLst>
        </pc:picChg>
        <pc:picChg chg="add mod">
          <ac:chgData name="Vendettuoli, Marie C" userId="2880b057-e3f6-4e45-b020-aa8aff905a81" providerId="ADAL" clId="{201D3690-B9B3-4776-B415-1ED459ADE263}" dt="2021-11-03T15:13:33.645" v="3840"/>
          <ac:picMkLst>
            <pc:docMk/>
            <pc:sldMk cId="1471685659" sldId="285"/>
            <ac:picMk id="8" creationId="{4AF5D617-6EA8-4612-9B10-F75298EF5BA5}"/>
          </ac:picMkLst>
        </pc:picChg>
        <pc:picChg chg="add del mod modCrop">
          <ac:chgData name="Vendettuoli, Marie C" userId="2880b057-e3f6-4e45-b020-aa8aff905a81" providerId="ADAL" clId="{201D3690-B9B3-4776-B415-1ED459ADE263}" dt="2021-11-02T08:03:21.255" v="3360" actId="478"/>
          <ac:picMkLst>
            <pc:docMk/>
            <pc:sldMk cId="1471685659" sldId="285"/>
            <ac:picMk id="10" creationId="{FE78F1A9-E513-4D0B-B492-A3A0735F0EFF}"/>
          </ac:picMkLst>
        </pc:picChg>
        <pc:picChg chg="add mod">
          <ac:chgData name="Vendettuoli, Marie C" userId="2880b057-e3f6-4e45-b020-aa8aff905a81" providerId="ADAL" clId="{201D3690-B9B3-4776-B415-1ED459ADE263}" dt="2021-11-03T15:13:33.645" v="3840"/>
          <ac:picMkLst>
            <pc:docMk/>
            <pc:sldMk cId="1471685659" sldId="285"/>
            <ac:picMk id="17" creationId="{6B0637AA-1BBF-405A-9D92-E74A01ED57F1}"/>
          </ac:picMkLst>
        </pc:picChg>
        <pc:cxnChg chg="add mod">
          <ac:chgData name="Vendettuoli, Marie C" userId="2880b057-e3f6-4e45-b020-aa8aff905a81" providerId="ADAL" clId="{201D3690-B9B3-4776-B415-1ED459ADE263}" dt="2021-11-04T04:08:51.619" v="8556" actId="1582"/>
          <ac:cxnSpMkLst>
            <pc:docMk/>
            <pc:sldMk cId="1471685659" sldId="285"/>
            <ac:cxnSpMk id="25" creationId="{604D69A1-B90A-456F-9081-D8700BE449E9}"/>
          </ac:cxnSpMkLst>
        </pc:cxnChg>
        <pc:cxnChg chg="add mod">
          <ac:chgData name="Vendettuoli, Marie C" userId="2880b057-e3f6-4e45-b020-aa8aff905a81" providerId="ADAL" clId="{201D3690-B9B3-4776-B415-1ED459ADE263}" dt="2021-11-04T04:09:06.161" v="8560" actId="14100"/>
          <ac:cxnSpMkLst>
            <pc:docMk/>
            <pc:sldMk cId="1471685659" sldId="285"/>
            <ac:cxnSpMk id="31" creationId="{A6881225-EBF7-4491-9077-AE2E2AC695A4}"/>
          </ac:cxnSpMkLst>
        </pc:cxnChg>
      </pc:sldChg>
      <pc:sldChg chg="addSp delSp modSp new mod modClrScheme chgLayout modNotesTx">
        <pc:chgData name="Vendettuoli, Marie C" userId="2880b057-e3f6-4e45-b020-aa8aff905a81" providerId="ADAL" clId="{201D3690-B9B3-4776-B415-1ED459ADE263}" dt="2021-11-04T03:24:12.521" v="8387" actId="1076"/>
        <pc:sldMkLst>
          <pc:docMk/>
          <pc:sldMk cId="2660738438" sldId="286"/>
        </pc:sldMkLst>
        <pc:spChg chg="del mod ord">
          <ac:chgData name="Vendettuoli, Marie C" userId="2880b057-e3f6-4e45-b020-aa8aff905a81" providerId="ADAL" clId="{201D3690-B9B3-4776-B415-1ED459ADE263}" dt="2021-11-03T15:55:57.721" v="4103" actId="700"/>
          <ac:spMkLst>
            <pc:docMk/>
            <pc:sldMk cId="2660738438" sldId="286"/>
            <ac:spMk id="2" creationId="{1594FD2A-9219-4364-B548-27E7F24D52E8}"/>
          </ac:spMkLst>
        </pc:spChg>
        <pc:spChg chg="del mod ord">
          <ac:chgData name="Vendettuoli, Marie C" userId="2880b057-e3f6-4e45-b020-aa8aff905a81" providerId="ADAL" clId="{201D3690-B9B3-4776-B415-1ED459ADE263}" dt="2021-11-03T15:55:57.721" v="4103" actId="700"/>
          <ac:spMkLst>
            <pc:docMk/>
            <pc:sldMk cId="2660738438" sldId="286"/>
            <ac:spMk id="3" creationId="{A6050C5F-9983-452F-B359-D5A5A2C2D707}"/>
          </ac:spMkLst>
        </pc:spChg>
        <pc:spChg chg="del">
          <ac:chgData name="Vendettuoli, Marie C" userId="2880b057-e3f6-4e45-b020-aa8aff905a81" providerId="ADAL" clId="{201D3690-B9B3-4776-B415-1ED459ADE263}" dt="2021-11-03T15:55:57.721" v="4103" actId="700"/>
          <ac:spMkLst>
            <pc:docMk/>
            <pc:sldMk cId="2660738438" sldId="286"/>
            <ac:spMk id="4" creationId="{141937C1-A3F0-4EDC-9BF0-39B26497B89D}"/>
          </ac:spMkLst>
        </pc:spChg>
        <pc:spChg chg="del">
          <ac:chgData name="Vendettuoli, Marie C" userId="2880b057-e3f6-4e45-b020-aa8aff905a81" providerId="ADAL" clId="{201D3690-B9B3-4776-B415-1ED459ADE263}" dt="2021-11-03T15:55:57.721" v="4103" actId="700"/>
          <ac:spMkLst>
            <pc:docMk/>
            <pc:sldMk cId="2660738438" sldId="286"/>
            <ac:spMk id="5" creationId="{919331DD-5A98-422B-8EE4-29EB326A0713}"/>
          </ac:spMkLst>
        </pc:spChg>
        <pc:spChg chg="add mod ord">
          <ac:chgData name="Vendettuoli, Marie C" userId="2880b057-e3f6-4e45-b020-aa8aff905a81" providerId="ADAL" clId="{201D3690-B9B3-4776-B415-1ED459ADE263}" dt="2021-11-04T03:17:54.044" v="8382" actId="1076"/>
          <ac:spMkLst>
            <pc:docMk/>
            <pc:sldMk cId="2660738438" sldId="286"/>
            <ac:spMk id="6" creationId="{A8575FE1-1324-48B1-8BB1-F7BD55806AF5}"/>
          </ac:spMkLst>
        </pc:spChg>
        <pc:spChg chg="add del mod ord">
          <ac:chgData name="Vendettuoli, Marie C" userId="2880b057-e3f6-4e45-b020-aa8aff905a81" providerId="ADAL" clId="{201D3690-B9B3-4776-B415-1ED459ADE263}" dt="2021-11-03T15:56:40.063" v="4157" actId="478"/>
          <ac:spMkLst>
            <pc:docMk/>
            <pc:sldMk cId="2660738438" sldId="286"/>
            <ac:spMk id="7" creationId="{54E095B1-82E9-4C36-9EE5-584B9E319FCD}"/>
          </ac:spMkLst>
        </pc:spChg>
        <pc:spChg chg="add del mod ord">
          <ac:chgData name="Vendettuoli, Marie C" userId="2880b057-e3f6-4e45-b020-aa8aff905a81" providerId="ADAL" clId="{201D3690-B9B3-4776-B415-1ED459ADE263}" dt="2021-11-03T15:56:25.998" v="4137" actId="478"/>
          <ac:spMkLst>
            <pc:docMk/>
            <pc:sldMk cId="2660738438" sldId="286"/>
            <ac:spMk id="8" creationId="{D8BD3657-792B-4C27-906D-C013D631E9E0}"/>
          </ac:spMkLst>
        </pc:spChg>
        <pc:spChg chg="add del mod">
          <ac:chgData name="Vendettuoli, Marie C" userId="2880b057-e3f6-4e45-b020-aa8aff905a81" providerId="ADAL" clId="{201D3690-B9B3-4776-B415-1ED459ADE263}" dt="2021-11-03T16:15:31.536" v="4394" actId="478"/>
          <ac:spMkLst>
            <pc:docMk/>
            <pc:sldMk cId="2660738438" sldId="286"/>
            <ac:spMk id="9" creationId="{9D193D10-2990-46BB-A58A-31561F5B0692}"/>
          </ac:spMkLst>
        </pc:spChg>
        <pc:spChg chg="add mod">
          <ac:chgData name="Vendettuoli, Marie C" userId="2880b057-e3f6-4e45-b020-aa8aff905a81" providerId="ADAL" clId="{201D3690-B9B3-4776-B415-1ED459ADE263}" dt="2021-11-04T03:17:54.044" v="8382" actId="1076"/>
          <ac:spMkLst>
            <pc:docMk/>
            <pc:sldMk cId="2660738438" sldId="286"/>
            <ac:spMk id="10" creationId="{EF861CC4-D58F-4D94-B74D-2995DF178DD0}"/>
          </ac:spMkLst>
        </pc:spChg>
        <pc:spChg chg="add mod">
          <ac:chgData name="Vendettuoli, Marie C" userId="2880b057-e3f6-4e45-b020-aa8aff905a81" providerId="ADAL" clId="{201D3690-B9B3-4776-B415-1ED459ADE263}" dt="2021-11-04T03:17:54.044" v="8382" actId="1076"/>
          <ac:spMkLst>
            <pc:docMk/>
            <pc:sldMk cId="2660738438" sldId="286"/>
            <ac:spMk id="11" creationId="{303DC542-B9E4-4BA7-AD36-5531D571DE7D}"/>
          </ac:spMkLst>
        </pc:spChg>
        <pc:picChg chg="add mod">
          <ac:chgData name="Vendettuoli, Marie C" userId="2880b057-e3f6-4e45-b020-aa8aff905a81" providerId="ADAL" clId="{201D3690-B9B3-4776-B415-1ED459ADE263}" dt="2021-11-04T03:24:12.521" v="8387" actId="1076"/>
          <ac:picMkLst>
            <pc:docMk/>
            <pc:sldMk cId="2660738438" sldId="286"/>
            <ac:picMk id="12" creationId="{58D4EAB9-6335-46CB-8C95-52BC59D07A2B}"/>
          </ac:picMkLst>
        </pc:picChg>
      </pc:sldChg>
      <pc:sldChg chg="new del">
        <pc:chgData name="Vendettuoli, Marie C" userId="2880b057-e3f6-4e45-b020-aa8aff905a81" providerId="ADAL" clId="{201D3690-B9B3-4776-B415-1ED459ADE263}" dt="2021-11-03T16:36:47.404" v="4976" actId="680"/>
        <pc:sldMkLst>
          <pc:docMk/>
          <pc:sldMk cId="1011902271" sldId="287"/>
        </pc:sldMkLst>
      </pc:sldChg>
      <pc:sldChg chg="addSp delSp modSp add del mod">
        <pc:chgData name="Vendettuoli, Marie C" userId="2880b057-e3f6-4e45-b020-aa8aff905a81" providerId="ADAL" clId="{201D3690-B9B3-4776-B415-1ED459ADE263}" dt="2021-11-04T00:08:29.705" v="8096" actId="478"/>
        <pc:sldMkLst>
          <pc:docMk/>
          <pc:sldMk cId="2707906783" sldId="287"/>
        </pc:sldMkLst>
        <pc:spChg chg="add mod">
          <ac:chgData name="Vendettuoli, Marie C" userId="2880b057-e3f6-4e45-b020-aa8aff905a81" providerId="ADAL" clId="{201D3690-B9B3-4776-B415-1ED459ADE263}" dt="2021-11-03T22:25:13.258" v="8079" actId="1076"/>
          <ac:spMkLst>
            <pc:docMk/>
            <pc:sldMk cId="2707906783" sldId="287"/>
            <ac:spMk id="2" creationId="{D820D081-84E1-47C2-B6B1-2B9CF241BAA2}"/>
          </ac:spMkLst>
        </pc:spChg>
        <pc:picChg chg="mod">
          <ac:chgData name="Vendettuoli, Marie C" userId="2880b057-e3f6-4e45-b020-aa8aff905a81" providerId="ADAL" clId="{201D3690-B9B3-4776-B415-1ED459ADE263}" dt="2021-11-03T22:25:21.314" v="8081" actId="1076"/>
          <ac:picMkLst>
            <pc:docMk/>
            <pc:sldMk cId="2707906783" sldId="287"/>
            <ac:picMk id="7" creationId="{4DA3B3F7-3115-461B-B76A-D1D36D7C4191}"/>
          </ac:picMkLst>
        </pc:picChg>
        <pc:picChg chg="mod">
          <ac:chgData name="Vendettuoli, Marie C" userId="2880b057-e3f6-4e45-b020-aa8aff905a81" providerId="ADAL" clId="{201D3690-B9B3-4776-B415-1ED459ADE263}" dt="2021-11-03T22:25:29.876" v="8084" actId="1076"/>
          <ac:picMkLst>
            <pc:docMk/>
            <pc:sldMk cId="2707906783" sldId="287"/>
            <ac:picMk id="11" creationId="{2B086885-DD6E-4144-A958-8CA81009BCF0}"/>
          </ac:picMkLst>
        </pc:picChg>
        <pc:picChg chg="add del mod">
          <ac:chgData name="Vendettuoli, Marie C" userId="2880b057-e3f6-4e45-b020-aa8aff905a81" providerId="ADAL" clId="{201D3690-B9B3-4776-B415-1ED459ADE263}" dt="2021-11-04T00:08:29.705" v="8096" actId="478"/>
          <ac:picMkLst>
            <pc:docMk/>
            <pc:sldMk cId="2707906783" sldId="287"/>
            <ac:picMk id="13" creationId="{33F894E0-B6F0-418E-B13D-5D8F038E079A}"/>
          </ac:picMkLst>
        </pc:picChg>
      </pc:sldChg>
      <pc:sldChg chg="add del">
        <pc:chgData name="Vendettuoli, Marie C" userId="2880b057-e3f6-4e45-b020-aa8aff905a81" providerId="ADAL" clId="{201D3690-B9B3-4776-B415-1ED459ADE263}" dt="2021-11-03T19:04:07.528" v="7781"/>
        <pc:sldMkLst>
          <pc:docMk/>
          <pc:sldMk cId="1012950942" sldId="288"/>
        </pc:sldMkLst>
      </pc:sldChg>
      <pc:sldChg chg="addSp delSp modSp add mod">
        <pc:chgData name="Vendettuoli, Marie C" userId="2880b057-e3f6-4e45-b020-aa8aff905a81" providerId="ADAL" clId="{201D3690-B9B3-4776-B415-1ED459ADE263}" dt="2021-11-04T00:00:46.295" v="8092"/>
        <pc:sldMkLst>
          <pc:docMk/>
          <pc:sldMk cId="2337455917" sldId="288"/>
        </pc:sldMkLst>
        <pc:spChg chg="mod">
          <ac:chgData name="Vendettuoli, Marie C" userId="2880b057-e3f6-4e45-b020-aa8aff905a81" providerId="ADAL" clId="{201D3690-B9B3-4776-B415-1ED459ADE263}" dt="2021-11-04T00:00:46.295" v="8092"/>
          <ac:spMkLst>
            <pc:docMk/>
            <pc:sldMk cId="2337455917" sldId="288"/>
            <ac:spMk id="5" creationId="{477AA201-5D1B-4E66-90FF-C2B76B743E94}"/>
          </ac:spMkLst>
        </pc:spChg>
        <pc:spChg chg="add mod ord">
          <ac:chgData name="Vendettuoli, Marie C" userId="2880b057-e3f6-4e45-b020-aa8aff905a81" providerId="ADAL" clId="{201D3690-B9B3-4776-B415-1ED459ADE263}" dt="2021-11-03T19:05:28.853" v="7800" actId="167"/>
          <ac:spMkLst>
            <pc:docMk/>
            <pc:sldMk cId="2337455917" sldId="288"/>
            <ac:spMk id="10" creationId="{F34ADDEE-3E9B-4D2C-A385-6D9DEF21EFAD}"/>
          </ac:spMkLst>
        </pc:spChg>
        <pc:spChg chg="add mod ord">
          <ac:chgData name="Vendettuoli, Marie C" userId="2880b057-e3f6-4e45-b020-aa8aff905a81" providerId="ADAL" clId="{201D3690-B9B3-4776-B415-1ED459ADE263}" dt="2021-11-03T19:05:52.965" v="7806" actId="167"/>
          <ac:spMkLst>
            <pc:docMk/>
            <pc:sldMk cId="2337455917" sldId="288"/>
            <ac:spMk id="11" creationId="{3662AB58-60C8-4497-9BF7-22E7A77C1060}"/>
          </ac:spMkLst>
        </pc:spChg>
        <pc:spChg chg="mod">
          <ac:chgData name="Vendettuoli, Marie C" userId="2880b057-e3f6-4e45-b020-aa8aff905a81" providerId="ADAL" clId="{201D3690-B9B3-4776-B415-1ED459ADE263}" dt="2021-11-04T00:00:42.559" v="8089" actId="21"/>
          <ac:spMkLst>
            <pc:docMk/>
            <pc:sldMk cId="2337455917" sldId="288"/>
            <ac:spMk id="18" creationId="{23EADBCD-300A-4B00-9CE2-5B74AA58B106}"/>
          </ac:spMkLst>
        </pc:spChg>
        <pc:spChg chg="add mod ord">
          <ac:chgData name="Vendettuoli, Marie C" userId="2880b057-e3f6-4e45-b020-aa8aff905a81" providerId="ADAL" clId="{201D3690-B9B3-4776-B415-1ED459ADE263}" dt="2021-11-03T19:06:33.138" v="7817" actId="167"/>
          <ac:spMkLst>
            <pc:docMk/>
            <pc:sldMk cId="2337455917" sldId="288"/>
            <ac:spMk id="20" creationId="{A69418A7-36C1-413E-8519-6953EDD4E2C0}"/>
          </ac:spMkLst>
        </pc:spChg>
        <pc:cxnChg chg="add del mod">
          <ac:chgData name="Vendettuoli, Marie C" userId="2880b057-e3f6-4e45-b020-aa8aff905a81" providerId="ADAL" clId="{201D3690-B9B3-4776-B415-1ED459ADE263}" dt="2021-11-03T19:05:34.297" v="7801" actId="478"/>
          <ac:cxnSpMkLst>
            <pc:docMk/>
            <pc:sldMk cId="2337455917" sldId="288"/>
            <ac:cxnSpMk id="4" creationId="{81B344F1-69A6-4D31-B80F-02DAED7D7FB4}"/>
          </ac:cxnSpMkLst>
        </pc:cxnChg>
        <pc:cxnChg chg="add del mod">
          <ac:chgData name="Vendettuoli, Marie C" userId="2880b057-e3f6-4e45-b020-aa8aff905a81" providerId="ADAL" clId="{201D3690-B9B3-4776-B415-1ED459ADE263}" dt="2021-11-03T19:05:02.936" v="7795" actId="478"/>
          <ac:cxnSpMkLst>
            <pc:docMk/>
            <pc:sldMk cId="2337455917" sldId="288"/>
            <ac:cxnSpMk id="14" creationId="{277FA890-4EDB-4708-B345-3AE6EBD05214}"/>
          </ac:cxnSpMkLst>
        </pc:cxnChg>
        <pc:cxnChg chg="add del mod">
          <ac:chgData name="Vendettuoli, Marie C" userId="2880b057-e3f6-4e45-b020-aa8aff905a81" providerId="ADAL" clId="{201D3690-B9B3-4776-B415-1ED459ADE263}" dt="2021-11-03T19:05:56.504" v="7807" actId="478"/>
          <ac:cxnSpMkLst>
            <pc:docMk/>
            <pc:sldMk cId="2337455917" sldId="288"/>
            <ac:cxnSpMk id="15" creationId="{94144925-4854-44C1-8811-0A20A6934639}"/>
          </ac:cxnSpMkLst>
        </pc:cxnChg>
      </pc:sldChg>
      <pc:sldChg chg="addSp delSp modSp add mod">
        <pc:chgData name="Vendettuoli, Marie C" userId="2880b057-e3f6-4e45-b020-aa8aff905a81" providerId="ADAL" clId="{201D3690-B9B3-4776-B415-1ED459ADE263}" dt="2021-11-04T00:36:10.151" v="8291" actId="20577"/>
        <pc:sldMkLst>
          <pc:docMk/>
          <pc:sldMk cId="439302784" sldId="289"/>
        </pc:sldMkLst>
        <pc:spChg chg="mod">
          <ac:chgData name="Vendettuoli, Marie C" userId="2880b057-e3f6-4e45-b020-aa8aff905a81" providerId="ADAL" clId="{201D3690-B9B3-4776-B415-1ED459ADE263}" dt="2021-11-04T00:34:58.569" v="8230" actId="207"/>
          <ac:spMkLst>
            <pc:docMk/>
            <pc:sldMk cId="439302784" sldId="289"/>
            <ac:spMk id="2" creationId="{33540995-F441-4BD3-B41E-D1907A47578B}"/>
          </ac:spMkLst>
        </pc:spChg>
        <pc:spChg chg="mod">
          <ac:chgData name="Vendettuoli, Marie C" userId="2880b057-e3f6-4e45-b020-aa8aff905a81" providerId="ADAL" clId="{201D3690-B9B3-4776-B415-1ED459ADE263}" dt="2021-11-04T00:36:10.151" v="8291" actId="20577"/>
          <ac:spMkLst>
            <pc:docMk/>
            <pc:sldMk cId="439302784" sldId="289"/>
            <ac:spMk id="3" creationId="{1FCD4A12-5BF2-493B-91E2-3823046521AB}"/>
          </ac:spMkLst>
        </pc:spChg>
        <pc:spChg chg="add del mod">
          <ac:chgData name="Vendettuoli, Marie C" userId="2880b057-e3f6-4e45-b020-aa8aff905a81" providerId="ADAL" clId="{201D3690-B9B3-4776-B415-1ED459ADE263}" dt="2021-11-04T00:33:40.905" v="8217" actId="478"/>
          <ac:spMkLst>
            <pc:docMk/>
            <pc:sldMk cId="439302784" sldId="289"/>
            <ac:spMk id="4" creationId="{DE0B699E-CF49-4AFE-AB2A-7C160E1EA3A9}"/>
          </ac:spMkLst>
        </pc:spChg>
        <pc:spChg chg="add mod ord">
          <ac:chgData name="Vendettuoli, Marie C" userId="2880b057-e3f6-4e45-b020-aa8aff905a81" providerId="ADAL" clId="{201D3690-B9B3-4776-B415-1ED459ADE263}" dt="2021-11-04T00:33:55.225" v="8220" actId="167"/>
          <ac:spMkLst>
            <pc:docMk/>
            <pc:sldMk cId="439302784" sldId="289"/>
            <ac:spMk id="5" creationId="{00C7E068-8A2B-4D91-AFD0-6CB938A1D142}"/>
          </ac:spMkLst>
        </pc:spChg>
        <pc:spChg chg="add mod ord">
          <ac:chgData name="Vendettuoli, Marie C" userId="2880b057-e3f6-4e45-b020-aa8aff905a81" providerId="ADAL" clId="{201D3690-B9B3-4776-B415-1ED459ADE263}" dt="2021-11-04T00:35:21.743" v="8252" actId="1076"/>
          <ac:spMkLst>
            <pc:docMk/>
            <pc:sldMk cId="439302784" sldId="289"/>
            <ac:spMk id="6" creationId="{7409107C-F749-4979-B5B1-BB6C75F33767}"/>
          </ac:spMkLst>
        </pc:spChg>
        <pc:spChg chg="add mod ord">
          <ac:chgData name="Vendettuoli, Marie C" userId="2880b057-e3f6-4e45-b020-aa8aff905a81" providerId="ADAL" clId="{201D3690-B9B3-4776-B415-1ED459ADE263}" dt="2021-11-04T00:35:42.625" v="8272" actId="1076"/>
          <ac:spMkLst>
            <pc:docMk/>
            <pc:sldMk cId="439302784" sldId="289"/>
            <ac:spMk id="7" creationId="{54675588-23D1-4164-A6C1-DB3C67E9AB5E}"/>
          </ac:spMkLst>
        </pc:spChg>
        <pc:spChg chg="add mod">
          <ac:chgData name="Vendettuoli, Marie C" userId="2880b057-e3f6-4e45-b020-aa8aff905a81" providerId="ADAL" clId="{201D3690-B9B3-4776-B415-1ED459ADE263}" dt="2021-11-04T00:35:17.315" v="8249" actId="114"/>
          <ac:spMkLst>
            <pc:docMk/>
            <pc:sldMk cId="439302784" sldId="289"/>
            <ac:spMk id="8" creationId="{395DD511-ED84-4DF3-A30C-686110960D32}"/>
          </ac:spMkLst>
        </pc:spChg>
        <pc:spChg chg="add mod">
          <ac:chgData name="Vendettuoli, Marie C" userId="2880b057-e3f6-4e45-b020-aa8aff905a81" providerId="ADAL" clId="{201D3690-B9B3-4776-B415-1ED459ADE263}" dt="2021-11-04T00:35:37.546" v="8269" actId="1076"/>
          <ac:spMkLst>
            <pc:docMk/>
            <pc:sldMk cId="439302784" sldId="289"/>
            <ac:spMk id="9" creationId="{D635DD9E-0C36-4766-AD51-6E244A2CEB3D}"/>
          </ac:spMkLst>
        </pc:spChg>
        <pc:spChg chg="add mod">
          <ac:chgData name="Vendettuoli, Marie C" userId="2880b057-e3f6-4e45-b020-aa8aff905a81" providerId="ADAL" clId="{201D3690-B9B3-4776-B415-1ED459ADE263}" dt="2021-11-04T00:36:00.214" v="8286" actId="20577"/>
          <ac:spMkLst>
            <pc:docMk/>
            <pc:sldMk cId="439302784" sldId="289"/>
            <ac:spMk id="10" creationId="{C23C30AA-6195-41B1-AA1F-7641C2509FC7}"/>
          </ac:spMkLst>
        </pc:spChg>
      </pc:sldChg>
      <pc:sldChg chg="addSp delSp modSp add mod">
        <pc:chgData name="Vendettuoli, Marie C" userId="2880b057-e3f6-4e45-b020-aa8aff905a81" providerId="ADAL" clId="{201D3690-B9B3-4776-B415-1ED459ADE263}" dt="2021-11-04T14:17:31.773" v="8694" actId="1076"/>
        <pc:sldMkLst>
          <pc:docMk/>
          <pc:sldMk cId="1946810799" sldId="290"/>
        </pc:sldMkLst>
        <pc:spChg chg="del mod">
          <ac:chgData name="Vendettuoli, Marie C" userId="2880b057-e3f6-4e45-b020-aa8aff905a81" providerId="ADAL" clId="{201D3690-B9B3-4776-B415-1ED459ADE263}" dt="2021-11-04T14:13:54.258" v="8676" actId="478"/>
          <ac:spMkLst>
            <pc:docMk/>
            <pc:sldMk cId="1946810799" sldId="290"/>
            <ac:spMk id="16" creationId="{1296B0DF-0437-4C52-923D-A36A688859E4}"/>
          </ac:spMkLst>
        </pc:spChg>
        <pc:grpChg chg="del">
          <ac:chgData name="Vendettuoli, Marie C" userId="2880b057-e3f6-4e45-b020-aa8aff905a81" providerId="ADAL" clId="{201D3690-B9B3-4776-B415-1ED459ADE263}" dt="2021-11-04T14:14:01.836" v="8677" actId="478"/>
          <ac:grpSpMkLst>
            <pc:docMk/>
            <pc:sldMk cId="1946810799" sldId="290"/>
            <ac:grpSpMk id="28" creationId="{132F3EB7-1089-4F43-9860-9908FA215EDA}"/>
          </ac:grpSpMkLst>
        </pc:grpChg>
        <pc:picChg chg="add del mod">
          <ac:chgData name="Vendettuoli, Marie C" userId="2880b057-e3f6-4e45-b020-aa8aff905a81" providerId="ADAL" clId="{201D3690-B9B3-4776-B415-1ED459ADE263}" dt="2021-11-04T14:16:16.335" v="8682" actId="478"/>
          <ac:picMkLst>
            <pc:docMk/>
            <pc:sldMk cId="1946810799" sldId="290"/>
            <ac:picMk id="4" creationId="{BEA4E528-ADE2-4ED7-9D87-189F1D0DA3F5}"/>
          </ac:picMkLst>
        </pc:picChg>
        <pc:picChg chg="add mod">
          <ac:chgData name="Vendettuoli, Marie C" userId="2880b057-e3f6-4e45-b020-aa8aff905a81" providerId="ADAL" clId="{201D3690-B9B3-4776-B415-1ED459ADE263}" dt="2021-11-04T14:17:31.773" v="8694" actId="1076"/>
          <ac:picMkLst>
            <pc:docMk/>
            <pc:sldMk cId="1946810799" sldId="290"/>
            <ac:picMk id="6" creationId="{D9BFCC81-B0BA-423D-83D8-3C662380D295}"/>
          </ac:picMkLst>
        </pc:picChg>
        <pc:picChg chg="del">
          <ac:chgData name="Vendettuoli, Marie C" userId="2880b057-e3f6-4e45-b020-aa8aff905a81" providerId="ADAL" clId="{201D3690-B9B3-4776-B415-1ED459ADE263}" dt="2021-11-04T14:13:48.435" v="8674" actId="478"/>
          <ac:picMkLst>
            <pc:docMk/>
            <pc:sldMk cId="1946810799" sldId="290"/>
            <ac:picMk id="10" creationId="{E936A7F3-1AAE-4BF3-9134-6D31CD6C8E67}"/>
          </ac:picMkLst>
        </pc:picChg>
        <pc:picChg chg="add mod">
          <ac:chgData name="Vendettuoli, Marie C" userId="2880b057-e3f6-4e45-b020-aa8aff905a81" providerId="ADAL" clId="{201D3690-B9B3-4776-B415-1ED459ADE263}" dt="2021-11-04T14:17:28.442" v="8693"/>
          <ac:picMkLst>
            <pc:docMk/>
            <pc:sldMk cId="1946810799" sldId="290"/>
            <ac:picMk id="21" creationId="{AB83C8B5-5CFC-47A8-8BE0-BE6EA62BB964}"/>
          </ac:picMkLst>
        </pc:picChg>
        <pc:cxnChg chg="mod">
          <ac:chgData name="Vendettuoli, Marie C" userId="2880b057-e3f6-4e45-b020-aa8aff905a81" providerId="ADAL" clId="{201D3690-B9B3-4776-B415-1ED459ADE263}" dt="2021-11-04T14:14:01.836" v="8677" actId="478"/>
          <ac:cxnSpMkLst>
            <pc:docMk/>
            <pc:sldMk cId="1946810799" sldId="290"/>
            <ac:cxnSpMk id="22" creationId="{BAD09267-7148-43D0-8C77-214218D2E1FE}"/>
          </ac:cxnSpMkLst>
        </pc:cxnChg>
      </pc:sldChg>
      <pc:sldMasterChg chg="setBg modSldLayout">
        <pc:chgData name="Vendettuoli, Marie C" userId="2880b057-e3f6-4e45-b020-aa8aff905a81" providerId="ADAL" clId="{201D3690-B9B3-4776-B415-1ED459ADE263}" dt="2021-11-03T14:44:18.519" v="3709" actId="14100"/>
        <pc:sldMasterMkLst>
          <pc:docMk/>
          <pc:sldMasterMk cId="4276169484" sldId="2147483660"/>
        </pc:sldMasterMkLst>
        <pc:sldLayoutChg chg="setBg">
          <pc:chgData name="Vendettuoli, Marie C" userId="2880b057-e3f6-4e45-b020-aa8aff905a81" providerId="ADAL" clId="{201D3690-B9B3-4776-B415-1ED459ADE263}" dt="2021-11-03T14:37:18.560" v="3687"/>
          <pc:sldLayoutMkLst>
            <pc:docMk/>
            <pc:sldMasterMk cId="4276169484" sldId="2147483660"/>
            <pc:sldLayoutMk cId="2276211490" sldId="2147483661"/>
          </pc:sldLayoutMkLst>
        </pc:sldLayoutChg>
        <pc:sldLayoutChg chg="setBg">
          <pc:chgData name="Vendettuoli, Marie C" userId="2880b057-e3f6-4e45-b020-aa8aff905a81" providerId="ADAL" clId="{201D3690-B9B3-4776-B415-1ED459ADE263}" dt="2021-11-03T14:38:52.495" v="3690"/>
          <pc:sldLayoutMkLst>
            <pc:docMk/>
            <pc:sldMasterMk cId="4276169484" sldId="2147483660"/>
            <pc:sldLayoutMk cId="3442901095" sldId="2147483663"/>
          </pc:sldLayoutMkLst>
        </pc:sldLayoutChg>
        <pc:sldLayoutChg chg="modSp mod setBg">
          <pc:chgData name="Vendettuoli, Marie C" userId="2880b057-e3f6-4e45-b020-aa8aff905a81" providerId="ADAL" clId="{201D3690-B9B3-4776-B415-1ED459ADE263}" dt="2021-11-03T14:44:18.519" v="3709" actId="14100"/>
          <pc:sldLayoutMkLst>
            <pc:docMk/>
            <pc:sldMasterMk cId="3959427248" sldId="2147483673"/>
            <pc:sldLayoutMk cId="1188621448" sldId="2147483672"/>
          </pc:sldLayoutMkLst>
          <pc:picChg chg="mod">
            <ac:chgData name="Vendettuoli, Marie C" userId="2880b057-e3f6-4e45-b020-aa8aff905a81" providerId="ADAL" clId="{201D3690-B9B3-4776-B415-1ED459ADE263}" dt="2021-11-03T14:44:02.513" v="3707" actId="14100"/>
            <ac:picMkLst>
              <pc:docMk/>
              <pc:sldMasterMk cId="3959427248" sldId="2147483673"/>
              <pc:sldLayoutMk cId="1188621448" sldId="2147483672"/>
              <ac:picMk id="11" creationId="{2DF6BDEC-3CD8-0948-8F35-4AFEB404FFF2}"/>
            </ac:picMkLst>
          </pc:picChg>
          <pc:picChg chg="mod">
            <ac:chgData name="Vendettuoli, Marie C" userId="2880b057-e3f6-4e45-b020-aa8aff905a81" providerId="ADAL" clId="{201D3690-B9B3-4776-B415-1ED459ADE263}" dt="2021-11-03T14:44:18.519" v="3709" actId="14100"/>
            <ac:picMkLst>
              <pc:docMk/>
              <pc:sldMasterMk cId="3959427248" sldId="2147483673"/>
              <pc:sldLayoutMk cId="1188621448" sldId="2147483672"/>
              <ac:picMk id="14" creationId="{4C03D893-F8C6-A34D-BEE4-EAAF2F8722DA}"/>
            </ac:picMkLst>
          </pc:picChg>
        </pc:sldLayoutChg>
      </pc:sldMasterChg>
      <pc:sldMasterChg chg="modSp delSldLayout modSldLayout">
        <pc:chgData name="Vendettuoli, Marie C" userId="2880b057-e3f6-4e45-b020-aa8aff905a81" providerId="ADAL" clId="{201D3690-B9B3-4776-B415-1ED459ADE263}" dt="2021-11-03T14:49:08.301" v="3734"/>
        <pc:sldMasterMkLst>
          <pc:docMk/>
          <pc:sldMasterMk cId="1297542207" sldId="2147483686"/>
        </pc:sldMasterMkLst>
        <pc:spChg chg="mod">
          <ac:chgData name="Vendettuoli, Marie C" userId="2880b057-e3f6-4e45-b020-aa8aff905a81" providerId="ADAL" clId="{201D3690-B9B3-4776-B415-1ED459ADE263}" dt="2021-11-03T14:49:08.301" v="3734"/>
          <ac:spMkLst>
            <pc:docMk/>
            <pc:sldMasterMk cId="1297542207" sldId="2147483686"/>
            <ac:spMk id="2" creationId="{340356D1-64B5-47F9-AA2E-5DD5489E8D5A}"/>
          </ac:spMkLst>
        </pc:spChg>
        <pc:spChg chg="mod">
          <ac:chgData name="Vendettuoli, Marie C" userId="2880b057-e3f6-4e45-b020-aa8aff905a81" providerId="ADAL" clId="{201D3690-B9B3-4776-B415-1ED459ADE263}" dt="2021-11-03T14:49:08.301" v="3734"/>
          <ac:spMkLst>
            <pc:docMk/>
            <pc:sldMasterMk cId="1297542207" sldId="2147483686"/>
            <ac:spMk id="3" creationId="{D82A66B8-24B5-4D34-AAA7-42775377E1F2}"/>
          </ac:spMkLst>
        </pc:spChg>
        <pc:spChg chg="mod">
          <ac:chgData name="Vendettuoli, Marie C" userId="2880b057-e3f6-4e45-b020-aa8aff905a81" providerId="ADAL" clId="{201D3690-B9B3-4776-B415-1ED459ADE263}" dt="2021-11-03T14:49:08.301" v="3734"/>
          <ac:spMkLst>
            <pc:docMk/>
            <pc:sldMasterMk cId="1297542207" sldId="2147483686"/>
            <ac:spMk id="4" creationId="{0F19E131-4B91-4CAC-A5D5-033C38C0B19F}"/>
          </ac:spMkLst>
        </pc:spChg>
        <pc:spChg chg="mod">
          <ac:chgData name="Vendettuoli, Marie C" userId="2880b057-e3f6-4e45-b020-aa8aff905a81" providerId="ADAL" clId="{201D3690-B9B3-4776-B415-1ED459ADE263}" dt="2021-11-03T14:49:08.301" v="3734"/>
          <ac:spMkLst>
            <pc:docMk/>
            <pc:sldMasterMk cId="1297542207" sldId="2147483686"/>
            <ac:spMk id="5" creationId="{90DBAA04-F163-47E3-8C1D-756F789A62FA}"/>
          </ac:spMkLst>
        </pc:spChg>
        <pc:spChg chg="mod">
          <ac:chgData name="Vendettuoli, Marie C" userId="2880b057-e3f6-4e45-b020-aa8aff905a81" providerId="ADAL" clId="{201D3690-B9B3-4776-B415-1ED459ADE263}" dt="2021-11-03T14:49:08.301" v="3734"/>
          <ac:spMkLst>
            <pc:docMk/>
            <pc:sldMasterMk cId="1297542207" sldId="2147483686"/>
            <ac:spMk id="6" creationId="{DBD024C5-FD62-4105-9812-AEC1250AE96F}"/>
          </ac:spMkLst>
        </pc:spChg>
        <pc:sldLayoutChg chg="modSp">
          <pc:chgData name="Vendettuoli, Marie C" userId="2880b057-e3f6-4e45-b020-aa8aff905a81" providerId="ADAL" clId="{201D3690-B9B3-4776-B415-1ED459ADE263}" dt="2021-11-03T14:49:08.301" v="3734"/>
          <pc:sldLayoutMkLst>
            <pc:docMk/>
            <pc:sldMasterMk cId="1297542207" sldId="2147483686"/>
            <pc:sldLayoutMk cId="4239912993" sldId="2147483687"/>
          </pc:sldLayoutMkLst>
          <pc:spChg chg="mod">
            <ac:chgData name="Vendettuoli, Marie C" userId="2880b057-e3f6-4e45-b020-aa8aff905a81" providerId="ADAL" clId="{201D3690-B9B3-4776-B415-1ED459ADE263}" dt="2021-11-03T14:49:08.301" v="3734"/>
            <ac:spMkLst>
              <pc:docMk/>
              <pc:sldMasterMk cId="1297542207" sldId="2147483686"/>
              <pc:sldLayoutMk cId="4239912993" sldId="2147483687"/>
              <ac:spMk id="2" creationId="{F474E60E-E3ED-4BF8-B459-A3F84241D44B}"/>
            </ac:spMkLst>
          </pc:spChg>
          <pc:spChg chg="mod">
            <ac:chgData name="Vendettuoli, Marie C" userId="2880b057-e3f6-4e45-b020-aa8aff905a81" providerId="ADAL" clId="{201D3690-B9B3-4776-B415-1ED459ADE263}" dt="2021-11-03T14:49:08.301" v="3734"/>
            <ac:spMkLst>
              <pc:docMk/>
              <pc:sldMasterMk cId="1297542207" sldId="2147483686"/>
              <pc:sldLayoutMk cId="4239912993" sldId="2147483687"/>
              <ac:spMk id="3" creationId="{0EF62803-482C-4AC3-B036-F9224A28FF04}"/>
            </ac:spMkLst>
          </pc:spChg>
        </pc:sldLayoutChg>
        <pc:sldLayoutChg chg="modSp">
          <pc:chgData name="Vendettuoli, Marie C" userId="2880b057-e3f6-4e45-b020-aa8aff905a81" providerId="ADAL" clId="{201D3690-B9B3-4776-B415-1ED459ADE263}" dt="2021-11-03T14:49:08.301" v="3734"/>
          <pc:sldLayoutMkLst>
            <pc:docMk/>
            <pc:sldMasterMk cId="1297542207" sldId="2147483686"/>
            <pc:sldLayoutMk cId="1310511880" sldId="2147483689"/>
          </pc:sldLayoutMkLst>
          <pc:spChg chg="mod">
            <ac:chgData name="Vendettuoli, Marie C" userId="2880b057-e3f6-4e45-b020-aa8aff905a81" providerId="ADAL" clId="{201D3690-B9B3-4776-B415-1ED459ADE263}" dt="2021-11-03T14:49:08.301" v="3734"/>
            <ac:spMkLst>
              <pc:docMk/>
              <pc:sldMasterMk cId="1297542207" sldId="2147483686"/>
              <pc:sldLayoutMk cId="1310511880" sldId="2147483689"/>
              <ac:spMk id="2" creationId="{5E93A1BD-4BB6-4EF8-91AD-4845FA66051A}"/>
            </ac:spMkLst>
          </pc:spChg>
          <pc:spChg chg="mod">
            <ac:chgData name="Vendettuoli, Marie C" userId="2880b057-e3f6-4e45-b020-aa8aff905a81" providerId="ADAL" clId="{201D3690-B9B3-4776-B415-1ED459ADE263}" dt="2021-11-03T14:49:08.301" v="3734"/>
            <ac:spMkLst>
              <pc:docMk/>
              <pc:sldMasterMk cId="1297542207" sldId="2147483686"/>
              <pc:sldLayoutMk cId="1310511880" sldId="2147483689"/>
              <ac:spMk id="3" creationId="{516A8882-D19E-480F-A754-2D3837691C3A}"/>
            </ac:spMkLst>
          </pc:spChg>
        </pc:sldLayoutChg>
        <pc:sldLayoutChg chg="modSp">
          <pc:chgData name="Vendettuoli, Marie C" userId="2880b057-e3f6-4e45-b020-aa8aff905a81" providerId="ADAL" clId="{201D3690-B9B3-4776-B415-1ED459ADE263}" dt="2021-11-03T14:49:08.301" v="3734"/>
          <pc:sldLayoutMkLst>
            <pc:docMk/>
            <pc:sldMasterMk cId="1297542207" sldId="2147483686"/>
            <pc:sldLayoutMk cId="352798042" sldId="2147483690"/>
          </pc:sldLayoutMkLst>
          <pc:spChg chg="mod">
            <ac:chgData name="Vendettuoli, Marie C" userId="2880b057-e3f6-4e45-b020-aa8aff905a81" providerId="ADAL" clId="{201D3690-B9B3-4776-B415-1ED459ADE263}" dt="2021-11-03T14:49:08.301" v="3734"/>
            <ac:spMkLst>
              <pc:docMk/>
              <pc:sldMasterMk cId="1297542207" sldId="2147483686"/>
              <pc:sldLayoutMk cId="352798042" sldId="2147483690"/>
              <ac:spMk id="3" creationId="{18A43310-0858-44C4-9688-B7160519BEB8}"/>
            </ac:spMkLst>
          </pc:spChg>
          <pc:spChg chg="mod">
            <ac:chgData name="Vendettuoli, Marie C" userId="2880b057-e3f6-4e45-b020-aa8aff905a81" providerId="ADAL" clId="{201D3690-B9B3-4776-B415-1ED459ADE263}" dt="2021-11-03T14:49:08.301" v="3734"/>
            <ac:spMkLst>
              <pc:docMk/>
              <pc:sldMasterMk cId="1297542207" sldId="2147483686"/>
              <pc:sldLayoutMk cId="352798042" sldId="2147483690"/>
              <ac:spMk id="4" creationId="{3449F8B1-6407-4BCB-BC56-C82932008748}"/>
            </ac:spMkLst>
          </pc:spChg>
        </pc:sldLayoutChg>
        <pc:sldLayoutChg chg="modSp">
          <pc:chgData name="Vendettuoli, Marie C" userId="2880b057-e3f6-4e45-b020-aa8aff905a81" providerId="ADAL" clId="{201D3690-B9B3-4776-B415-1ED459ADE263}" dt="2021-11-03T14:49:08.301" v="3734"/>
          <pc:sldLayoutMkLst>
            <pc:docMk/>
            <pc:sldMasterMk cId="1297542207" sldId="2147483686"/>
            <pc:sldLayoutMk cId="354447481" sldId="2147483691"/>
          </pc:sldLayoutMkLst>
          <pc:spChg chg="mod">
            <ac:chgData name="Vendettuoli, Marie C" userId="2880b057-e3f6-4e45-b020-aa8aff905a81" providerId="ADAL" clId="{201D3690-B9B3-4776-B415-1ED459ADE263}" dt="2021-11-03T14:49:08.301" v="3734"/>
            <ac:spMkLst>
              <pc:docMk/>
              <pc:sldMasterMk cId="1297542207" sldId="2147483686"/>
              <pc:sldLayoutMk cId="354447481" sldId="2147483691"/>
              <ac:spMk id="2" creationId="{C2671FB6-D808-4238-8464-1D6A80981246}"/>
            </ac:spMkLst>
          </pc:spChg>
          <pc:spChg chg="mod">
            <ac:chgData name="Vendettuoli, Marie C" userId="2880b057-e3f6-4e45-b020-aa8aff905a81" providerId="ADAL" clId="{201D3690-B9B3-4776-B415-1ED459ADE263}" dt="2021-11-03T14:49:08.301" v="3734"/>
            <ac:spMkLst>
              <pc:docMk/>
              <pc:sldMasterMk cId="1297542207" sldId="2147483686"/>
              <pc:sldLayoutMk cId="354447481" sldId="2147483691"/>
              <ac:spMk id="3" creationId="{5B13D6D0-1683-4966-A828-5A773E632A77}"/>
            </ac:spMkLst>
          </pc:spChg>
          <pc:spChg chg="mod">
            <ac:chgData name="Vendettuoli, Marie C" userId="2880b057-e3f6-4e45-b020-aa8aff905a81" providerId="ADAL" clId="{201D3690-B9B3-4776-B415-1ED459ADE263}" dt="2021-11-03T14:49:08.301" v="3734"/>
            <ac:spMkLst>
              <pc:docMk/>
              <pc:sldMasterMk cId="1297542207" sldId="2147483686"/>
              <pc:sldLayoutMk cId="354447481" sldId="2147483691"/>
              <ac:spMk id="4" creationId="{42F887B8-2C8A-4BD9-A826-B9933BBBD573}"/>
            </ac:spMkLst>
          </pc:spChg>
          <pc:spChg chg="mod">
            <ac:chgData name="Vendettuoli, Marie C" userId="2880b057-e3f6-4e45-b020-aa8aff905a81" providerId="ADAL" clId="{201D3690-B9B3-4776-B415-1ED459ADE263}" dt="2021-11-03T14:49:08.301" v="3734"/>
            <ac:spMkLst>
              <pc:docMk/>
              <pc:sldMasterMk cId="1297542207" sldId="2147483686"/>
              <pc:sldLayoutMk cId="354447481" sldId="2147483691"/>
              <ac:spMk id="5" creationId="{B8F18D03-BAE3-4F93-97A8-8F7863DB64F1}"/>
            </ac:spMkLst>
          </pc:spChg>
          <pc:spChg chg="mod">
            <ac:chgData name="Vendettuoli, Marie C" userId="2880b057-e3f6-4e45-b020-aa8aff905a81" providerId="ADAL" clId="{201D3690-B9B3-4776-B415-1ED459ADE263}" dt="2021-11-03T14:49:08.301" v="3734"/>
            <ac:spMkLst>
              <pc:docMk/>
              <pc:sldMasterMk cId="1297542207" sldId="2147483686"/>
              <pc:sldLayoutMk cId="354447481" sldId="2147483691"/>
              <ac:spMk id="6" creationId="{EB40787E-BA7F-49A6-991F-09787D1E17B6}"/>
            </ac:spMkLst>
          </pc:spChg>
        </pc:sldLayoutChg>
        <pc:sldLayoutChg chg="modSp">
          <pc:chgData name="Vendettuoli, Marie C" userId="2880b057-e3f6-4e45-b020-aa8aff905a81" providerId="ADAL" clId="{201D3690-B9B3-4776-B415-1ED459ADE263}" dt="2021-11-03T14:49:08.301" v="3734"/>
          <pc:sldLayoutMkLst>
            <pc:docMk/>
            <pc:sldMasterMk cId="1297542207" sldId="2147483686"/>
            <pc:sldLayoutMk cId="3388990115" sldId="2147483694"/>
          </pc:sldLayoutMkLst>
          <pc:spChg chg="mod">
            <ac:chgData name="Vendettuoli, Marie C" userId="2880b057-e3f6-4e45-b020-aa8aff905a81" providerId="ADAL" clId="{201D3690-B9B3-4776-B415-1ED459ADE263}" dt="2021-11-03T14:49:08.301" v="3734"/>
            <ac:spMkLst>
              <pc:docMk/>
              <pc:sldMasterMk cId="1297542207" sldId="2147483686"/>
              <pc:sldLayoutMk cId="3388990115" sldId="2147483694"/>
              <ac:spMk id="2" creationId="{83755FB6-0A1C-4391-A9BC-229B5057788E}"/>
            </ac:spMkLst>
          </pc:spChg>
          <pc:spChg chg="mod">
            <ac:chgData name="Vendettuoli, Marie C" userId="2880b057-e3f6-4e45-b020-aa8aff905a81" providerId="ADAL" clId="{201D3690-B9B3-4776-B415-1ED459ADE263}" dt="2021-11-03T14:49:08.301" v="3734"/>
            <ac:spMkLst>
              <pc:docMk/>
              <pc:sldMasterMk cId="1297542207" sldId="2147483686"/>
              <pc:sldLayoutMk cId="3388990115" sldId="2147483694"/>
              <ac:spMk id="3" creationId="{F419821B-55DA-43DF-AE6D-BB3E9ED13CDD}"/>
            </ac:spMkLst>
          </pc:spChg>
          <pc:spChg chg="mod">
            <ac:chgData name="Vendettuoli, Marie C" userId="2880b057-e3f6-4e45-b020-aa8aff905a81" providerId="ADAL" clId="{201D3690-B9B3-4776-B415-1ED459ADE263}" dt="2021-11-03T14:49:08.301" v="3734"/>
            <ac:spMkLst>
              <pc:docMk/>
              <pc:sldMasterMk cId="1297542207" sldId="2147483686"/>
              <pc:sldLayoutMk cId="3388990115" sldId="2147483694"/>
              <ac:spMk id="4" creationId="{2D66C2D9-6851-4B86-BADF-79D9DB6CE6C0}"/>
            </ac:spMkLst>
          </pc:spChg>
        </pc:sldLayoutChg>
        <pc:sldLayoutChg chg="modSp">
          <pc:chgData name="Vendettuoli, Marie C" userId="2880b057-e3f6-4e45-b020-aa8aff905a81" providerId="ADAL" clId="{201D3690-B9B3-4776-B415-1ED459ADE263}" dt="2021-11-03T14:49:08.301" v="3734"/>
          <pc:sldLayoutMkLst>
            <pc:docMk/>
            <pc:sldMasterMk cId="1297542207" sldId="2147483686"/>
            <pc:sldLayoutMk cId="3683960720" sldId="2147483695"/>
          </pc:sldLayoutMkLst>
          <pc:spChg chg="mod">
            <ac:chgData name="Vendettuoli, Marie C" userId="2880b057-e3f6-4e45-b020-aa8aff905a81" providerId="ADAL" clId="{201D3690-B9B3-4776-B415-1ED459ADE263}" dt="2021-11-03T14:49:08.301" v="3734"/>
            <ac:spMkLst>
              <pc:docMk/>
              <pc:sldMasterMk cId="1297542207" sldId="2147483686"/>
              <pc:sldLayoutMk cId="3683960720" sldId="2147483695"/>
              <ac:spMk id="2" creationId="{C24658BF-9B21-4FD0-B36E-A4A53AFF4D34}"/>
            </ac:spMkLst>
          </pc:spChg>
          <pc:spChg chg="mod">
            <ac:chgData name="Vendettuoli, Marie C" userId="2880b057-e3f6-4e45-b020-aa8aff905a81" providerId="ADAL" clId="{201D3690-B9B3-4776-B415-1ED459ADE263}" dt="2021-11-03T14:49:08.301" v="3734"/>
            <ac:spMkLst>
              <pc:docMk/>
              <pc:sldMasterMk cId="1297542207" sldId="2147483686"/>
              <pc:sldLayoutMk cId="3683960720" sldId="2147483695"/>
              <ac:spMk id="3" creationId="{9DEB809D-B76E-477B-B869-0DF88074BD39}"/>
            </ac:spMkLst>
          </pc:spChg>
          <pc:spChg chg="mod">
            <ac:chgData name="Vendettuoli, Marie C" userId="2880b057-e3f6-4e45-b020-aa8aff905a81" providerId="ADAL" clId="{201D3690-B9B3-4776-B415-1ED459ADE263}" dt="2021-11-03T14:49:08.301" v="3734"/>
            <ac:spMkLst>
              <pc:docMk/>
              <pc:sldMasterMk cId="1297542207" sldId="2147483686"/>
              <pc:sldLayoutMk cId="3683960720" sldId="2147483695"/>
              <ac:spMk id="4" creationId="{13790E20-C150-43E7-B87A-2358DA0DD03C}"/>
            </ac:spMkLst>
          </pc:spChg>
        </pc:sldLayoutChg>
        <pc:sldLayoutChg chg="modSp">
          <pc:chgData name="Vendettuoli, Marie C" userId="2880b057-e3f6-4e45-b020-aa8aff905a81" providerId="ADAL" clId="{201D3690-B9B3-4776-B415-1ED459ADE263}" dt="2021-11-03T14:49:08.301" v="3734"/>
          <pc:sldLayoutMkLst>
            <pc:docMk/>
            <pc:sldMasterMk cId="1297542207" sldId="2147483686"/>
            <pc:sldLayoutMk cId="2088480464" sldId="2147483697"/>
          </pc:sldLayoutMkLst>
          <pc:spChg chg="mod">
            <ac:chgData name="Vendettuoli, Marie C" userId="2880b057-e3f6-4e45-b020-aa8aff905a81" providerId="ADAL" clId="{201D3690-B9B3-4776-B415-1ED459ADE263}" dt="2021-11-03T14:49:08.301" v="3734"/>
            <ac:spMkLst>
              <pc:docMk/>
              <pc:sldMasterMk cId="1297542207" sldId="2147483686"/>
              <pc:sldLayoutMk cId="2088480464" sldId="2147483697"/>
              <ac:spMk id="2" creationId="{0A6A9D6C-608C-43A6-A23A-8BF493A80CF4}"/>
            </ac:spMkLst>
          </pc:spChg>
          <pc:spChg chg="mod">
            <ac:chgData name="Vendettuoli, Marie C" userId="2880b057-e3f6-4e45-b020-aa8aff905a81" providerId="ADAL" clId="{201D3690-B9B3-4776-B415-1ED459ADE263}" dt="2021-11-03T14:49:08.301" v="3734"/>
            <ac:spMkLst>
              <pc:docMk/>
              <pc:sldMasterMk cId="1297542207" sldId="2147483686"/>
              <pc:sldLayoutMk cId="2088480464" sldId="2147483697"/>
              <ac:spMk id="3" creationId="{57BE15B6-D9D9-4526-9602-F1B6BFE9734F}"/>
            </ac:spMkLst>
          </pc:spChg>
        </pc:sldLayoutChg>
        <pc:sldLayoutChg chg="modSp">
          <pc:chgData name="Vendettuoli, Marie C" userId="2880b057-e3f6-4e45-b020-aa8aff905a81" providerId="ADAL" clId="{201D3690-B9B3-4776-B415-1ED459ADE263}" dt="2021-11-03T14:49:08.301" v="3734"/>
          <pc:sldLayoutMkLst>
            <pc:docMk/>
            <pc:sldMasterMk cId="1297542207" sldId="2147483686"/>
            <pc:sldLayoutMk cId="679076721" sldId="2147483698"/>
          </pc:sldLayoutMkLst>
          <pc:spChg chg="mod">
            <ac:chgData name="Vendettuoli, Marie C" userId="2880b057-e3f6-4e45-b020-aa8aff905a81" providerId="ADAL" clId="{201D3690-B9B3-4776-B415-1ED459ADE263}" dt="2021-11-03T14:49:08.301" v="3734"/>
            <ac:spMkLst>
              <pc:docMk/>
              <pc:sldMasterMk cId="1297542207" sldId="2147483686"/>
              <pc:sldLayoutMk cId="679076721" sldId="2147483698"/>
              <ac:spMk id="12" creationId="{D2FD776A-37C2-584F-8A1F-8C3212C11362}"/>
            </ac:spMkLst>
          </pc:spChg>
          <pc:picChg chg="mod">
            <ac:chgData name="Vendettuoli, Marie C" userId="2880b057-e3f6-4e45-b020-aa8aff905a81" providerId="ADAL" clId="{201D3690-B9B3-4776-B415-1ED459ADE263}" dt="2021-11-03T14:49:08.301" v="3734"/>
            <ac:picMkLst>
              <pc:docMk/>
              <pc:sldMasterMk cId="1297542207" sldId="2147483686"/>
              <pc:sldLayoutMk cId="679076721" sldId="2147483698"/>
              <ac:picMk id="5" creationId="{7C4D748B-7091-5445-B861-3781C77D9CFB}"/>
            </ac:picMkLst>
          </pc:picChg>
          <pc:picChg chg="mod">
            <ac:chgData name="Vendettuoli, Marie C" userId="2880b057-e3f6-4e45-b020-aa8aff905a81" providerId="ADAL" clId="{201D3690-B9B3-4776-B415-1ED459ADE263}" dt="2021-11-03T14:49:08.301" v="3734"/>
            <ac:picMkLst>
              <pc:docMk/>
              <pc:sldMasterMk cId="1297542207" sldId="2147483686"/>
              <pc:sldLayoutMk cId="679076721" sldId="2147483698"/>
              <ac:picMk id="11" creationId="{2DF6BDEC-3CD8-0948-8F35-4AFEB404FFF2}"/>
            </ac:picMkLst>
          </pc:picChg>
          <pc:picChg chg="mod">
            <ac:chgData name="Vendettuoli, Marie C" userId="2880b057-e3f6-4e45-b020-aa8aff905a81" providerId="ADAL" clId="{201D3690-B9B3-4776-B415-1ED459ADE263}" dt="2021-11-03T14:49:08.301" v="3734"/>
            <ac:picMkLst>
              <pc:docMk/>
              <pc:sldMasterMk cId="1297542207" sldId="2147483686"/>
              <pc:sldLayoutMk cId="679076721" sldId="2147483698"/>
              <ac:picMk id="14" creationId="{4C03D893-F8C6-A34D-BEE4-EAAF2F8722DA}"/>
            </ac:picMkLst>
          </pc:picChg>
          <pc:cxnChg chg="mod">
            <ac:chgData name="Vendettuoli, Marie C" userId="2880b057-e3f6-4e45-b020-aa8aff905a81" providerId="ADAL" clId="{201D3690-B9B3-4776-B415-1ED459ADE263}" dt="2021-11-03T14:49:08.301" v="3734"/>
            <ac:cxnSpMkLst>
              <pc:docMk/>
              <pc:sldMasterMk cId="1297542207" sldId="2147483686"/>
              <pc:sldLayoutMk cId="679076721" sldId="2147483698"/>
              <ac:cxnSpMk id="13" creationId="{0EBA5DF6-1BC9-A140-BDDC-FBDA5D74FE9D}"/>
            </ac:cxnSpMkLst>
          </pc:cxnChg>
        </pc:sldLayoutChg>
        <pc:sldLayoutChg chg="modSp">
          <pc:chgData name="Vendettuoli, Marie C" userId="2880b057-e3f6-4e45-b020-aa8aff905a81" providerId="ADAL" clId="{201D3690-B9B3-4776-B415-1ED459ADE263}" dt="2021-11-03T14:49:08.301" v="3734"/>
          <pc:sldLayoutMkLst>
            <pc:docMk/>
            <pc:sldMasterMk cId="1297542207" sldId="2147483686"/>
            <pc:sldLayoutMk cId="952289415" sldId="2147483699"/>
          </pc:sldLayoutMkLst>
          <pc:spChg chg="mod">
            <ac:chgData name="Vendettuoli, Marie C" userId="2880b057-e3f6-4e45-b020-aa8aff905a81" providerId="ADAL" clId="{201D3690-B9B3-4776-B415-1ED459ADE263}" dt="2021-11-03T14:49:08.301" v="3734"/>
            <ac:spMkLst>
              <pc:docMk/>
              <pc:sldMasterMk cId="1297542207" sldId="2147483686"/>
              <pc:sldLayoutMk cId="952289415" sldId="2147483699"/>
              <ac:spMk id="5" creationId="{C599AED7-D200-AF43-AD4D-054AAD2753C5}"/>
            </ac:spMkLst>
          </pc:spChg>
          <pc:spChg chg="mod">
            <ac:chgData name="Vendettuoli, Marie C" userId="2880b057-e3f6-4e45-b020-aa8aff905a81" providerId="ADAL" clId="{201D3690-B9B3-4776-B415-1ED459ADE263}" dt="2021-11-03T14:49:08.301" v="3734"/>
            <ac:spMkLst>
              <pc:docMk/>
              <pc:sldMasterMk cId="1297542207" sldId="2147483686"/>
              <pc:sldLayoutMk cId="952289415" sldId="2147483699"/>
              <ac:spMk id="7" creationId="{44C76391-4B7A-DA4C-B234-8CE668BE7F76}"/>
            </ac:spMkLst>
          </pc:spChg>
          <pc:spChg chg="mod">
            <ac:chgData name="Vendettuoli, Marie C" userId="2880b057-e3f6-4e45-b020-aa8aff905a81" providerId="ADAL" clId="{201D3690-B9B3-4776-B415-1ED459ADE263}" dt="2021-11-03T14:49:08.301" v="3734"/>
            <ac:spMkLst>
              <pc:docMk/>
              <pc:sldMasterMk cId="1297542207" sldId="2147483686"/>
              <pc:sldLayoutMk cId="952289415" sldId="2147483699"/>
              <ac:spMk id="15" creationId="{89213EDA-DD80-B74C-911E-294AB7517968}"/>
            </ac:spMkLst>
          </pc:spChg>
          <pc:picChg chg="mod">
            <ac:chgData name="Vendettuoli, Marie C" userId="2880b057-e3f6-4e45-b020-aa8aff905a81" providerId="ADAL" clId="{201D3690-B9B3-4776-B415-1ED459ADE263}" dt="2021-11-03T14:49:08.301" v="3734"/>
            <ac:picMkLst>
              <pc:docMk/>
              <pc:sldMasterMk cId="1297542207" sldId="2147483686"/>
              <pc:sldLayoutMk cId="952289415" sldId="2147483699"/>
              <ac:picMk id="6" creationId="{5F609DB8-8B98-174E-84ED-FEE8CFB71715}"/>
            </ac:picMkLst>
          </pc:picChg>
          <pc:picChg chg="mod">
            <ac:chgData name="Vendettuoli, Marie C" userId="2880b057-e3f6-4e45-b020-aa8aff905a81" providerId="ADAL" clId="{201D3690-B9B3-4776-B415-1ED459ADE263}" dt="2021-11-03T14:49:08.301" v="3734"/>
            <ac:picMkLst>
              <pc:docMk/>
              <pc:sldMasterMk cId="1297542207" sldId="2147483686"/>
              <pc:sldLayoutMk cId="952289415" sldId="2147483699"/>
              <ac:picMk id="14" creationId="{18E7528B-56F6-7345-8206-A53947C700AD}"/>
            </ac:picMkLst>
          </pc:picChg>
        </pc:sldLayoutChg>
        <pc:sldLayoutChg chg="del">
          <pc:chgData name="Vendettuoli, Marie C" userId="2880b057-e3f6-4e45-b020-aa8aff905a81" providerId="ADAL" clId="{201D3690-B9B3-4776-B415-1ED459ADE263}" dt="2021-11-03T14:48:30.771" v="3731" actId="2696"/>
          <pc:sldLayoutMkLst>
            <pc:docMk/>
            <pc:sldMasterMk cId="1297542207" sldId="2147483686"/>
            <pc:sldLayoutMk cId="874676842" sldId="2147483700"/>
          </pc:sldLayoutMkLst>
        </pc:sldLayoutChg>
        <pc:sldLayoutChg chg="modSp">
          <pc:chgData name="Vendettuoli, Marie C" userId="2880b057-e3f6-4e45-b020-aa8aff905a81" providerId="ADAL" clId="{201D3690-B9B3-4776-B415-1ED459ADE263}" dt="2021-11-03T14:49:08.301" v="3734"/>
          <pc:sldLayoutMkLst>
            <pc:docMk/>
            <pc:sldMasterMk cId="1297542207" sldId="2147483686"/>
            <pc:sldLayoutMk cId="4024162128" sldId="2147483700"/>
          </pc:sldLayoutMkLst>
          <pc:spChg chg="mod">
            <ac:chgData name="Vendettuoli, Marie C" userId="2880b057-e3f6-4e45-b020-aa8aff905a81" providerId="ADAL" clId="{201D3690-B9B3-4776-B415-1ED459ADE263}" dt="2021-11-03T14:49:08.301" v="3734"/>
            <ac:spMkLst>
              <pc:docMk/>
              <pc:sldMasterMk cId="1297542207" sldId="2147483686"/>
              <pc:sldLayoutMk cId="4024162128" sldId="2147483700"/>
              <ac:spMk id="8" creationId="{12BF51E9-37C0-8948-8458-070BEC4D8626}"/>
            </ac:spMkLst>
          </pc:spChg>
          <pc:spChg chg="mod">
            <ac:chgData name="Vendettuoli, Marie C" userId="2880b057-e3f6-4e45-b020-aa8aff905a81" providerId="ADAL" clId="{201D3690-B9B3-4776-B415-1ED459ADE263}" dt="2021-11-03T14:49:08.301" v="3734"/>
            <ac:spMkLst>
              <pc:docMk/>
              <pc:sldMasterMk cId="1297542207" sldId="2147483686"/>
              <pc:sldLayoutMk cId="4024162128" sldId="2147483700"/>
              <ac:spMk id="9" creationId="{15633031-4709-7445-9E39-B3486A1516A0}"/>
            </ac:spMkLst>
          </pc:spChg>
          <pc:spChg chg="mod">
            <ac:chgData name="Vendettuoli, Marie C" userId="2880b057-e3f6-4e45-b020-aa8aff905a81" providerId="ADAL" clId="{201D3690-B9B3-4776-B415-1ED459ADE263}" dt="2021-11-03T14:49:08.301" v="3734"/>
            <ac:spMkLst>
              <pc:docMk/>
              <pc:sldMasterMk cId="1297542207" sldId="2147483686"/>
              <pc:sldLayoutMk cId="4024162128" sldId="2147483700"/>
              <ac:spMk id="16" creationId="{D0677862-CEA7-A248-9CAA-4EC7B40B80D6}"/>
            </ac:spMkLst>
          </pc:spChg>
          <pc:picChg chg="mod">
            <ac:chgData name="Vendettuoli, Marie C" userId="2880b057-e3f6-4e45-b020-aa8aff905a81" providerId="ADAL" clId="{201D3690-B9B3-4776-B415-1ED459ADE263}" dt="2021-11-03T14:49:08.301" v="3734"/>
            <ac:picMkLst>
              <pc:docMk/>
              <pc:sldMasterMk cId="1297542207" sldId="2147483686"/>
              <pc:sldLayoutMk cId="4024162128" sldId="2147483700"/>
              <ac:picMk id="7" creationId="{3E479F0E-C82E-4C44-BA2C-17E0E39FC30E}"/>
            </ac:picMkLst>
          </pc:picChg>
        </pc:sldLayoutChg>
      </pc:sldMasterChg>
      <pc:sldMasterChg chg="modSp modSldLayout">
        <pc:chgData name="Vendettuoli, Marie C" userId="2880b057-e3f6-4e45-b020-aa8aff905a81" providerId="ADAL" clId="{201D3690-B9B3-4776-B415-1ED459ADE263}" dt="2021-11-03T18:39:50.620" v="7682" actId="207"/>
        <pc:sldMasterMkLst>
          <pc:docMk/>
          <pc:sldMasterMk cId="832702470" sldId="2147483701"/>
        </pc:sldMasterMkLst>
        <pc:spChg chg="mod">
          <ac:chgData name="Vendettuoli, Marie C" userId="2880b057-e3f6-4e45-b020-aa8aff905a81" providerId="ADAL" clId="{201D3690-B9B3-4776-B415-1ED459ADE263}" dt="2021-11-03T15:13:33.645" v="3840"/>
          <ac:spMkLst>
            <pc:docMk/>
            <pc:sldMasterMk cId="832702470" sldId="2147483701"/>
            <ac:spMk id="2"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ac:spMk id="3"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ac:spMk id="4"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ac:spMk id="5"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ac:spMk id="6" creationId="{00000000-0000-0000-0000-000000000000}"/>
          </ac:spMkLst>
        </pc:spChg>
        <pc:sldLayoutChg chg="modSp">
          <pc:chgData name="Vendettuoli, Marie C" userId="2880b057-e3f6-4e45-b020-aa8aff905a81" providerId="ADAL" clId="{201D3690-B9B3-4776-B415-1ED459ADE263}" dt="2021-11-03T15:13:33.645" v="3840"/>
          <pc:sldLayoutMkLst>
            <pc:docMk/>
            <pc:sldMasterMk cId="832702470" sldId="2147483701"/>
            <pc:sldLayoutMk cId="1023769107" sldId="2147483702"/>
          </pc:sldLayoutMkLst>
          <pc:spChg chg="mod">
            <ac:chgData name="Vendettuoli, Marie C" userId="2880b057-e3f6-4e45-b020-aa8aff905a81" providerId="ADAL" clId="{201D3690-B9B3-4776-B415-1ED459ADE263}" dt="2021-11-03T15:13:33.645" v="3840"/>
            <ac:spMkLst>
              <pc:docMk/>
              <pc:sldMasterMk cId="832702470" sldId="2147483701"/>
              <pc:sldLayoutMk cId="1023769107" sldId="2147483702"/>
              <ac:spMk id="2"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1023769107" sldId="2147483702"/>
              <ac:spMk id="3" creationId="{00000000-0000-0000-0000-000000000000}"/>
            </ac:spMkLst>
          </pc:spChg>
        </pc:sldLayoutChg>
        <pc:sldLayoutChg chg="modSp">
          <pc:chgData name="Vendettuoli, Marie C" userId="2880b057-e3f6-4e45-b020-aa8aff905a81" providerId="ADAL" clId="{201D3690-B9B3-4776-B415-1ED459ADE263}" dt="2021-11-03T15:13:33.645" v="3840"/>
          <pc:sldLayoutMkLst>
            <pc:docMk/>
            <pc:sldMasterMk cId="832702470" sldId="2147483701"/>
            <pc:sldLayoutMk cId="671791539" sldId="2147483704"/>
          </pc:sldLayoutMkLst>
          <pc:spChg chg="mod">
            <ac:chgData name="Vendettuoli, Marie C" userId="2880b057-e3f6-4e45-b020-aa8aff905a81" providerId="ADAL" clId="{201D3690-B9B3-4776-B415-1ED459ADE263}" dt="2021-11-03T15:13:33.645" v="3840"/>
            <ac:spMkLst>
              <pc:docMk/>
              <pc:sldMasterMk cId="832702470" sldId="2147483701"/>
              <pc:sldLayoutMk cId="671791539" sldId="2147483704"/>
              <ac:spMk id="2"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671791539" sldId="2147483704"/>
              <ac:spMk id="3" creationId="{00000000-0000-0000-0000-000000000000}"/>
            </ac:spMkLst>
          </pc:spChg>
        </pc:sldLayoutChg>
        <pc:sldLayoutChg chg="modSp">
          <pc:chgData name="Vendettuoli, Marie C" userId="2880b057-e3f6-4e45-b020-aa8aff905a81" providerId="ADAL" clId="{201D3690-B9B3-4776-B415-1ED459ADE263}" dt="2021-11-03T15:13:33.645" v="3840"/>
          <pc:sldLayoutMkLst>
            <pc:docMk/>
            <pc:sldMasterMk cId="832702470" sldId="2147483701"/>
            <pc:sldLayoutMk cId="2622455919" sldId="2147483705"/>
          </pc:sldLayoutMkLst>
          <pc:spChg chg="mod">
            <ac:chgData name="Vendettuoli, Marie C" userId="2880b057-e3f6-4e45-b020-aa8aff905a81" providerId="ADAL" clId="{201D3690-B9B3-4776-B415-1ED459ADE263}" dt="2021-11-03T15:13:33.645" v="3840"/>
            <ac:spMkLst>
              <pc:docMk/>
              <pc:sldMasterMk cId="832702470" sldId="2147483701"/>
              <pc:sldLayoutMk cId="2622455919" sldId="2147483705"/>
              <ac:spMk id="3"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2622455919" sldId="2147483705"/>
              <ac:spMk id="4" creationId="{00000000-0000-0000-0000-000000000000}"/>
            </ac:spMkLst>
          </pc:spChg>
        </pc:sldLayoutChg>
        <pc:sldLayoutChg chg="modSp">
          <pc:chgData name="Vendettuoli, Marie C" userId="2880b057-e3f6-4e45-b020-aa8aff905a81" providerId="ADAL" clId="{201D3690-B9B3-4776-B415-1ED459ADE263}" dt="2021-11-03T15:13:33.645" v="3840"/>
          <pc:sldLayoutMkLst>
            <pc:docMk/>
            <pc:sldMasterMk cId="832702470" sldId="2147483701"/>
            <pc:sldLayoutMk cId="469467468" sldId="2147483706"/>
          </pc:sldLayoutMkLst>
          <pc:spChg chg="mod">
            <ac:chgData name="Vendettuoli, Marie C" userId="2880b057-e3f6-4e45-b020-aa8aff905a81" providerId="ADAL" clId="{201D3690-B9B3-4776-B415-1ED459ADE263}" dt="2021-11-03T15:13:33.645" v="3840"/>
            <ac:spMkLst>
              <pc:docMk/>
              <pc:sldMasterMk cId="832702470" sldId="2147483701"/>
              <pc:sldLayoutMk cId="469467468" sldId="2147483706"/>
              <ac:spMk id="2"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469467468" sldId="2147483706"/>
              <ac:spMk id="3"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469467468" sldId="2147483706"/>
              <ac:spMk id="4"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469467468" sldId="2147483706"/>
              <ac:spMk id="5"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469467468" sldId="2147483706"/>
              <ac:spMk id="6" creationId="{00000000-0000-0000-0000-000000000000}"/>
            </ac:spMkLst>
          </pc:spChg>
        </pc:sldLayoutChg>
        <pc:sldLayoutChg chg="modSp">
          <pc:chgData name="Vendettuoli, Marie C" userId="2880b057-e3f6-4e45-b020-aa8aff905a81" providerId="ADAL" clId="{201D3690-B9B3-4776-B415-1ED459ADE263}" dt="2021-11-03T15:13:33.645" v="3840"/>
          <pc:sldLayoutMkLst>
            <pc:docMk/>
            <pc:sldMasterMk cId="832702470" sldId="2147483701"/>
            <pc:sldLayoutMk cId="1215141490" sldId="2147483709"/>
          </pc:sldLayoutMkLst>
          <pc:spChg chg="mod">
            <ac:chgData name="Vendettuoli, Marie C" userId="2880b057-e3f6-4e45-b020-aa8aff905a81" providerId="ADAL" clId="{201D3690-B9B3-4776-B415-1ED459ADE263}" dt="2021-11-03T15:13:33.645" v="3840"/>
            <ac:spMkLst>
              <pc:docMk/>
              <pc:sldMasterMk cId="832702470" sldId="2147483701"/>
              <pc:sldLayoutMk cId="1215141490" sldId="2147483709"/>
              <ac:spMk id="2"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1215141490" sldId="2147483709"/>
              <ac:spMk id="3"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1215141490" sldId="2147483709"/>
              <ac:spMk id="4" creationId="{00000000-0000-0000-0000-000000000000}"/>
            </ac:spMkLst>
          </pc:spChg>
        </pc:sldLayoutChg>
        <pc:sldLayoutChg chg="modSp">
          <pc:chgData name="Vendettuoli, Marie C" userId="2880b057-e3f6-4e45-b020-aa8aff905a81" providerId="ADAL" clId="{201D3690-B9B3-4776-B415-1ED459ADE263}" dt="2021-11-03T15:13:33.645" v="3840"/>
          <pc:sldLayoutMkLst>
            <pc:docMk/>
            <pc:sldMasterMk cId="832702470" sldId="2147483701"/>
            <pc:sldLayoutMk cId="1875564690" sldId="2147483710"/>
          </pc:sldLayoutMkLst>
          <pc:spChg chg="mod">
            <ac:chgData name="Vendettuoli, Marie C" userId="2880b057-e3f6-4e45-b020-aa8aff905a81" providerId="ADAL" clId="{201D3690-B9B3-4776-B415-1ED459ADE263}" dt="2021-11-03T15:13:33.645" v="3840"/>
            <ac:spMkLst>
              <pc:docMk/>
              <pc:sldMasterMk cId="832702470" sldId="2147483701"/>
              <pc:sldLayoutMk cId="1875564690" sldId="2147483710"/>
              <ac:spMk id="2"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1875564690" sldId="2147483710"/>
              <ac:spMk id="3"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1875564690" sldId="2147483710"/>
              <ac:spMk id="4" creationId="{00000000-0000-0000-0000-000000000000}"/>
            </ac:spMkLst>
          </pc:spChg>
        </pc:sldLayoutChg>
        <pc:sldLayoutChg chg="modSp">
          <pc:chgData name="Vendettuoli, Marie C" userId="2880b057-e3f6-4e45-b020-aa8aff905a81" providerId="ADAL" clId="{201D3690-B9B3-4776-B415-1ED459ADE263}" dt="2021-11-03T15:13:33.645" v="3840"/>
          <pc:sldLayoutMkLst>
            <pc:docMk/>
            <pc:sldMasterMk cId="832702470" sldId="2147483701"/>
            <pc:sldLayoutMk cId="1370307648" sldId="2147483712"/>
          </pc:sldLayoutMkLst>
          <pc:spChg chg="mod">
            <ac:chgData name="Vendettuoli, Marie C" userId="2880b057-e3f6-4e45-b020-aa8aff905a81" providerId="ADAL" clId="{201D3690-B9B3-4776-B415-1ED459ADE263}" dt="2021-11-03T15:13:33.645" v="3840"/>
            <ac:spMkLst>
              <pc:docMk/>
              <pc:sldMasterMk cId="832702470" sldId="2147483701"/>
              <pc:sldLayoutMk cId="1370307648" sldId="2147483712"/>
              <ac:spMk id="2"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1370307648" sldId="2147483712"/>
              <ac:spMk id="3" creationId="{00000000-0000-0000-0000-000000000000}"/>
            </ac:spMkLst>
          </pc:spChg>
        </pc:sldLayoutChg>
        <pc:sldLayoutChg chg="addSp delSp modSp mod">
          <pc:chgData name="Vendettuoli, Marie C" userId="2880b057-e3f6-4e45-b020-aa8aff905a81" providerId="ADAL" clId="{201D3690-B9B3-4776-B415-1ED459ADE263}" dt="2021-11-03T15:13:33.645" v="3840"/>
          <pc:sldLayoutMkLst>
            <pc:docMk/>
            <pc:sldMasterMk cId="832702470" sldId="2147483701"/>
            <pc:sldLayoutMk cId="1999853325" sldId="2147483713"/>
          </pc:sldLayoutMkLst>
          <pc:spChg chg="mod">
            <ac:chgData name="Vendettuoli, Marie C" userId="2880b057-e3f6-4e45-b020-aa8aff905a81" providerId="ADAL" clId="{201D3690-B9B3-4776-B415-1ED459ADE263}" dt="2021-11-03T15:13:33.645" v="3840"/>
            <ac:spMkLst>
              <pc:docMk/>
              <pc:sldMasterMk cId="832702470" sldId="2147483701"/>
              <pc:sldLayoutMk cId="1999853325" sldId="2147483713"/>
              <ac:spMk id="8" creationId="{12BF51E9-37C0-8948-8458-070BEC4D8626}"/>
            </ac:spMkLst>
          </pc:spChg>
          <pc:spChg chg="mod">
            <ac:chgData name="Vendettuoli, Marie C" userId="2880b057-e3f6-4e45-b020-aa8aff905a81" providerId="ADAL" clId="{201D3690-B9B3-4776-B415-1ED459ADE263}" dt="2021-11-03T15:13:33.645" v="3840"/>
            <ac:spMkLst>
              <pc:docMk/>
              <pc:sldMasterMk cId="832702470" sldId="2147483701"/>
              <pc:sldLayoutMk cId="1999853325" sldId="2147483713"/>
              <ac:spMk id="9" creationId="{15633031-4709-7445-9E39-B3486A1516A0}"/>
            </ac:spMkLst>
          </pc:spChg>
          <pc:spChg chg="mod">
            <ac:chgData name="Vendettuoli, Marie C" userId="2880b057-e3f6-4e45-b020-aa8aff905a81" providerId="ADAL" clId="{201D3690-B9B3-4776-B415-1ED459ADE263}" dt="2021-11-03T15:13:33.645" v="3840"/>
            <ac:spMkLst>
              <pc:docMk/>
              <pc:sldMasterMk cId="832702470" sldId="2147483701"/>
              <pc:sldLayoutMk cId="1999853325" sldId="2147483713"/>
              <ac:spMk id="16" creationId="{D0677862-CEA7-A248-9CAA-4EC7B40B80D6}"/>
            </ac:spMkLst>
          </pc:spChg>
          <pc:picChg chg="add mod">
            <ac:chgData name="Vendettuoli, Marie C" userId="2880b057-e3f6-4e45-b020-aa8aff905a81" providerId="ADAL" clId="{201D3690-B9B3-4776-B415-1ED459ADE263}" dt="2021-11-03T15:13:33.645" v="3840"/>
            <ac:picMkLst>
              <pc:docMk/>
              <pc:sldMasterMk cId="832702470" sldId="2147483701"/>
              <pc:sldLayoutMk cId="1999853325" sldId="2147483713"/>
              <ac:picMk id="6" creationId="{ED72F218-5530-43FE-9EF6-BF4D722C84A1}"/>
            </ac:picMkLst>
          </pc:picChg>
          <pc:picChg chg="del">
            <ac:chgData name="Vendettuoli, Marie C" userId="2880b057-e3f6-4e45-b020-aa8aff905a81" providerId="ADAL" clId="{201D3690-B9B3-4776-B415-1ED459ADE263}" dt="2021-11-03T14:51:59.500" v="3756" actId="478"/>
            <ac:picMkLst>
              <pc:docMk/>
              <pc:sldMasterMk cId="832702470" sldId="2147483701"/>
              <pc:sldLayoutMk cId="1999853325" sldId="2147483713"/>
              <ac:picMk id="7" creationId="{3E479F0E-C82E-4C44-BA2C-17E0E39FC30E}"/>
            </ac:picMkLst>
          </pc:picChg>
        </pc:sldLayoutChg>
        <pc:sldLayoutChg chg="addSp delSp modSp mod">
          <pc:chgData name="Vendettuoli, Marie C" userId="2880b057-e3f6-4e45-b020-aa8aff905a81" providerId="ADAL" clId="{201D3690-B9B3-4776-B415-1ED459ADE263}" dt="2021-11-03T18:39:50.620" v="7682" actId="207"/>
          <pc:sldLayoutMkLst>
            <pc:docMk/>
            <pc:sldMasterMk cId="832702470" sldId="2147483701"/>
            <pc:sldLayoutMk cId="944900415" sldId="2147483714"/>
          </pc:sldLayoutMkLst>
          <pc:spChg chg="mod">
            <ac:chgData name="Vendettuoli, Marie C" userId="2880b057-e3f6-4e45-b020-aa8aff905a81" providerId="ADAL" clId="{201D3690-B9B3-4776-B415-1ED459ADE263}" dt="2021-11-03T18:39:50.620" v="7682" actId="207"/>
            <ac:spMkLst>
              <pc:docMk/>
              <pc:sldMasterMk cId="832702470" sldId="2147483701"/>
              <pc:sldLayoutMk cId="944900415" sldId="2147483714"/>
              <ac:spMk id="12" creationId="{D2FD776A-37C2-584F-8A1F-8C3212C11362}"/>
            </ac:spMkLst>
          </pc:spChg>
          <pc:picChg chg="mod">
            <ac:chgData name="Vendettuoli, Marie C" userId="2880b057-e3f6-4e45-b020-aa8aff905a81" providerId="ADAL" clId="{201D3690-B9B3-4776-B415-1ED459ADE263}" dt="2021-11-03T15:13:33.645" v="3840"/>
            <ac:picMkLst>
              <pc:docMk/>
              <pc:sldMasterMk cId="832702470" sldId="2147483701"/>
              <pc:sldLayoutMk cId="944900415" sldId="2147483714"/>
              <ac:picMk id="5" creationId="{7C4D748B-7091-5445-B861-3781C77D9CFB}"/>
            </ac:picMkLst>
          </pc:picChg>
          <pc:picChg chg="add mod">
            <ac:chgData name="Vendettuoli, Marie C" userId="2880b057-e3f6-4e45-b020-aa8aff905a81" providerId="ADAL" clId="{201D3690-B9B3-4776-B415-1ED459ADE263}" dt="2021-11-03T18:38:08.417" v="7573" actId="1076"/>
            <ac:picMkLst>
              <pc:docMk/>
              <pc:sldMasterMk cId="832702470" sldId="2147483701"/>
              <pc:sldLayoutMk cId="944900415" sldId="2147483714"/>
              <ac:picMk id="7" creationId="{46203CCD-7A1A-4211-891A-D4A889CE1541}"/>
            </ac:picMkLst>
          </pc:picChg>
          <pc:picChg chg="del mod">
            <ac:chgData name="Vendettuoli, Marie C" userId="2880b057-e3f6-4e45-b020-aa8aff905a81" providerId="ADAL" clId="{201D3690-B9B3-4776-B415-1ED459ADE263}" dt="2021-11-03T18:38:00.192" v="7571" actId="478"/>
            <ac:picMkLst>
              <pc:docMk/>
              <pc:sldMasterMk cId="832702470" sldId="2147483701"/>
              <pc:sldLayoutMk cId="944900415" sldId="2147483714"/>
              <ac:picMk id="11" creationId="{2DF6BDEC-3CD8-0948-8F35-4AFEB404FFF2}"/>
            </ac:picMkLst>
          </pc:picChg>
          <pc:picChg chg="del mod">
            <ac:chgData name="Vendettuoli, Marie C" userId="2880b057-e3f6-4e45-b020-aa8aff905a81" providerId="ADAL" clId="{201D3690-B9B3-4776-B415-1ED459ADE263}" dt="2021-11-03T18:38:25.210" v="7575" actId="478"/>
            <ac:picMkLst>
              <pc:docMk/>
              <pc:sldMasterMk cId="832702470" sldId="2147483701"/>
              <pc:sldLayoutMk cId="944900415" sldId="2147483714"/>
              <ac:picMk id="14" creationId="{4C03D893-F8C6-A34D-BEE4-EAAF2F8722DA}"/>
            </ac:picMkLst>
          </pc:picChg>
          <pc:cxnChg chg="mod">
            <ac:chgData name="Vendettuoli, Marie C" userId="2880b057-e3f6-4e45-b020-aa8aff905a81" providerId="ADAL" clId="{201D3690-B9B3-4776-B415-1ED459ADE263}" dt="2021-11-03T15:13:33.645" v="3840"/>
            <ac:cxnSpMkLst>
              <pc:docMk/>
              <pc:sldMasterMk cId="832702470" sldId="2147483701"/>
              <pc:sldLayoutMk cId="944900415" sldId="2147483714"/>
              <ac:cxnSpMk id="13" creationId="{0EBA5DF6-1BC9-A140-BDDC-FBDA5D74FE9D}"/>
            </ac:cxnSpMkLst>
          </pc:cxnChg>
        </pc:sldLayoutChg>
        <pc:sldLayoutChg chg="addSp delSp modSp mod setBg">
          <pc:chgData name="Vendettuoli, Marie C" userId="2880b057-e3f6-4e45-b020-aa8aff905a81" providerId="ADAL" clId="{201D3690-B9B3-4776-B415-1ED459ADE263}" dt="2021-11-03T15:13:33.645" v="3840"/>
          <pc:sldLayoutMkLst>
            <pc:docMk/>
            <pc:sldMasterMk cId="832702470" sldId="2147483701"/>
            <pc:sldLayoutMk cId="2737146314" sldId="2147483715"/>
          </pc:sldLayoutMkLst>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3" creationId="{EC90CEEF-8069-1D41-BFA6-2B2AA3070647}"/>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11" creationId="{E6850A3B-6B38-6348-B91A-928F18FD25FF}"/>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14" creationId="{D03DBE47-1E99-474F-A966-0FC6B5FE8777}"/>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16" creationId="{D8B95CC4-5252-9B41-92FB-753527DCD88B}"/>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17" creationId="{08F501D7-E2D3-5044-BB5C-11B201BDD42C}"/>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18" creationId="{C0984839-4ACA-0546-B117-C400DF8A5E04}"/>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21" creationId="{8043FED8-1828-C844-8E76-F3EA71AFB871}"/>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22" creationId="{9F713315-D736-D644-920A-4C44629FB61C}"/>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24" creationId="{C3D38642-C817-6549-9E95-07F99E664D6D}"/>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26" creationId="{692AFFAD-961E-D049-8053-A54D249C209C}"/>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27" creationId="{6C7A792F-A7A9-4D4B-A720-8DC32F1B7B65}"/>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28" creationId="{B13439A0-A346-B74D-A8B8-AC3F066A6386}"/>
            </ac:spMkLst>
          </pc:spChg>
          <pc:spChg chg="mod">
            <ac:chgData name="Vendettuoli, Marie C" userId="2880b057-e3f6-4e45-b020-aa8aff905a81" providerId="ADAL" clId="{201D3690-B9B3-4776-B415-1ED459ADE263}" dt="2021-11-03T15:13:33.645" v="3840"/>
            <ac:spMkLst>
              <pc:docMk/>
              <pc:sldMasterMk cId="832702470" sldId="2147483701"/>
              <pc:sldLayoutMk cId="2737146314" sldId="2147483715"/>
              <ac:spMk id="29" creationId="{2FA2A03E-0088-484B-AE05-78BDD7106DD8}"/>
            </ac:spMkLst>
          </pc:spChg>
          <pc:picChg chg="mod">
            <ac:chgData name="Vendettuoli, Marie C" userId="2880b057-e3f6-4e45-b020-aa8aff905a81" providerId="ADAL" clId="{201D3690-B9B3-4776-B415-1ED459ADE263}" dt="2021-11-03T15:13:33.645" v="3840"/>
            <ac:picMkLst>
              <pc:docMk/>
              <pc:sldMasterMk cId="832702470" sldId="2147483701"/>
              <pc:sldLayoutMk cId="2737146314" sldId="2147483715"/>
              <ac:picMk id="10" creationId="{1155AEB3-A6AE-9043-983D-E3131B882011}"/>
            </ac:picMkLst>
          </pc:picChg>
          <pc:picChg chg="mod">
            <ac:chgData name="Vendettuoli, Marie C" userId="2880b057-e3f6-4e45-b020-aa8aff905a81" providerId="ADAL" clId="{201D3690-B9B3-4776-B415-1ED459ADE263}" dt="2021-11-03T15:13:33.645" v="3840"/>
            <ac:picMkLst>
              <pc:docMk/>
              <pc:sldMasterMk cId="832702470" sldId="2147483701"/>
              <pc:sldLayoutMk cId="2737146314" sldId="2147483715"/>
              <ac:picMk id="20" creationId="{4066764F-A88D-8B4F-AEC9-DD6D21D0528B}"/>
            </ac:picMkLst>
          </pc:picChg>
          <pc:picChg chg="add mod">
            <ac:chgData name="Vendettuoli, Marie C" userId="2880b057-e3f6-4e45-b020-aa8aff905a81" providerId="ADAL" clId="{201D3690-B9B3-4776-B415-1ED459ADE263}" dt="2021-11-03T15:13:33.645" v="3840"/>
            <ac:picMkLst>
              <pc:docMk/>
              <pc:sldMasterMk cId="832702470" sldId="2147483701"/>
              <pc:sldLayoutMk cId="2737146314" sldId="2147483715"/>
              <ac:picMk id="23" creationId="{1CC5BEDC-C71C-4036-B9BC-D81B61815C0A}"/>
            </ac:picMkLst>
          </pc:picChg>
          <pc:picChg chg="del">
            <ac:chgData name="Vendettuoli, Marie C" userId="2880b057-e3f6-4e45-b020-aa8aff905a81" providerId="ADAL" clId="{201D3690-B9B3-4776-B415-1ED459ADE263}" dt="2021-11-03T15:03:13.202" v="3798" actId="478"/>
            <ac:picMkLst>
              <pc:docMk/>
              <pc:sldMasterMk cId="832702470" sldId="2147483701"/>
              <pc:sldLayoutMk cId="2737146314" sldId="2147483715"/>
              <ac:picMk id="25" creationId="{B2C82016-14C3-B04C-9059-CCECDBD0D730}"/>
            </ac:picMkLst>
          </pc:picChg>
        </pc:sldLayoutChg>
        <pc:sldLayoutChg chg="addSp delSp modSp mod setBg">
          <pc:chgData name="Vendettuoli, Marie C" userId="2880b057-e3f6-4e45-b020-aa8aff905a81" providerId="ADAL" clId="{201D3690-B9B3-4776-B415-1ED459ADE263}" dt="2021-11-03T15:13:33.645" v="3840"/>
          <pc:sldLayoutMkLst>
            <pc:docMk/>
            <pc:sldMasterMk cId="832702470" sldId="2147483701"/>
            <pc:sldLayoutMk cId="1690648450" sldId="2147483716"/>
          </pc:sldLayoutMkLst>
          <pc:spChg chg="mod">
            <ac:chgData name="Vendettuoli, Marie C" userId="2880b057-e3f6-4e45-b020-aa8aff905a81" providerId="ADAL" clId="{201D3690-B9B3-4776-B415-1ED459ADE263}" dt="2021-11-03T15:13:33.645" v="3840"/>
            <ac:spMkLst>
              <pc:docMk/>
              <pc:sldMasterMk cId="832702470" sldId="2147483701"/>
              <pc:sldLayoutMk cId="1690648450" sldId="2147483716"/>
              <ac:spMk id="3" creationId="{2D6C2568-1C55-9944-BB45-E18F3707CEE4}"/>
            </ac:spMkLst>
          </pc:spChg>
          <pc:spChg chg="mod">
            <ac:chgData name="Vendettuoli, Marie C" userId="2880b057-e3f6-4e45-b020-aa8aff905a81" providerId="ADAL" clId="{201D3690-B9B3-4776-B415-1ED459ADE263}" dt="2021-11-03T15:13:33.645" v="3840"/>
            <ac:spMkLst>
              <pc:docMk/>
              <pc:sldMasterMk cId="832702470" sldId="2147483701"/>
              <pc:sldLayoutMk cId="1690648450" sldId="2147483716"/>
              <ac:spMk id="13" creationId="{9CB5EF19-37B0-4946-8204-7EF96E640847}"/>
            </ac:spMkLst>
          </pc:spChg>
          <pc:spChg chg="mod">
            <ac:chgData name="Vendettuoli, Marie C" userId="2880b057-e3f6-4e45-b020-aa8aff905a81" providerId="ADAL" clId="{201D3690-B9B3-4776-B415-1ED459ADE263}" dt="2021-11-03T15:13:33.645" v="3840"/>
            <ac:spMkLst>
              <pc:docMk/>
              <pc:sldMasterMk cId="832702470" sldId="2147483701"/>
              <pc:sldLayoutMk cId="1690648450" sldId="2147483716"/>
              <ac:spMk id="14" creationId="{D03DBE47-1E99-474F-A966-0FC6B5FE8777}"/>
            </ac:spMkLst>
          </pc:spChg>
          <pc:picChg chg="add mod">
            <ac:chgData name="Vendettuoli, Marie C" userId="2880b057-e3f6-4e45-b020-aa8aff905a81" providerId="ADAL" clId="{201D3690-B9B3-4776-B415-1ED459ADE263}" dt="2021-11-03T15:13:33.645" v="3840"/>
            <ac:picMkLst>
              <pc:docMk/>
              <pc:sldMasterMk cId="832702470" sldId="2147483701"/>
              <pc:sldLayoutMk cId="1690648450" sldId="2147483716"/>
              <ac:picMk id="8" creationId="{961818FA-4967-4CE0-ACCB-E272B1D63F03}"/>
            </ac:picMkLst>
          </pc:picChg>
          <pc:picChg chg="del">
            <ac:chgData name="Vendettuoli, Marie C" userId="2880b057-e3f6-4e45-b020-aa8aff905a81" providerId="ADAL" clId="{201D3690-B9B3-4776-B415-1ED459ADE263}" dt="2021-11-03T15:05:55.912" v="3801" actId="478"/>
            <ac:picMkLst>
              <pc:docMk/>
              <pc:sldMasterMk cId="832702470" sldId="2147483701"/>
              <pc:sldLayoutMk cId="1690648450" sldId="2147483716"/>
              <ac:picMk id="15" creationId="{4900F683-A015-3547-81D7-48100A4E479E}"/>
            </ac:picMkLst>
          </pc:picChg>
        </pc:sldLayoutChg>
        <pc:sldLayoutChg chg="addSp delSp modSp mod setBg">
          <pc:chgData name="Vendettuoli, Marie C" userId="2880b057-e3f6-4e45-b020-aa8aff905a81" providerId="ADAL" clId="{201D3690-B9B3-4776-B415-1ED459ADE263}" dt="2021-11-03T16:34:36.065" v="4945"/>
          <pc:sldLayoutMkLst>
            <pc:docMk/>
            <pc:sldMasterMk cId="832702470" sldId="2147483701"/>
            <pc:sldLayoutMk cId="2358650206" sldId="2147483717"/>
          </pc:sldLayoutMkLst>
          <pc:spChg chg="mod">
            <ac:chgData name="Vendettuoli, Marie C" userId="2880b057-e3f6-4e45-b020-aa8aff905a81" providerId="ADAL" clId="{201D3690-B9B3-4776-B415-1ED459ADE263}" dt="2021-11-03T15:13:33.645" v="3840"/>
            <ac:spMkLst>
              <pc:docMk/>
              <pc:sldMasterMk cId="832702470" sldId="2147483701"/>
              <pc:sldLayoutMk cId="2358650206" sldId="2147483717"/>
              <ac:spMk id="2"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2358650206" sldId="2147483717"/>
              <ac:spMk id="8" creationId="{10AE5351-B08B-1A4C-A099-7C6CCDF10A9A}"/>
            </ac:spMkLst>
          </pc:spChg>
          <pc:spChg chg="add del mod ord">
            <ac:chgData name="Vendettuoli, Marie C" userId="2880b057-e3f6-4e45-b020-aa8aff905a81" providerId="ADAL" clId="{201D3690-B9B3-4776-B415-1ED459ADE263}" dt="2021-11-03T15:45:13.339" v="4029" actId="478"/>
            <ac:spMkLst>
              <pc:docMk/>
              <pc:sldMasterMk cId="832702470" sldId="2147483701"/>
              <pc:sldLayoutMk cId="2358650206" sldId="2147483717"/>
              <ac:spMk id="16" creationId="{DBB38BAA-3C6E-432D-A793-3345D2656FB4}"/>
            </ac:spMkLst>
          </pc:spChg>
          <pc:spChg chg="mod">
            <ac:chgData name="Vendettuoli, Marie C" userId="2880b057-e3f6-4e45-b020-aa8aff905a81" providerId="ADAL" clId="{201D3690-B9B3-4776-B415-1ED459ADE263}" dt="2021-11-03T15:13:33.645" v="3840"/>
            <ac:spMkLst>
              <pc:docMk/>
              <pc:sldMasterMk cId="832702470" sldId="2147483701"/>
              <pc:sldLayoutMk cId="2358650206" sldId="2147483717"/>
              <ac:spMk id="21" creationId="{00000000-0000-0000-0000-000000000000}"/>
            </ac:spMkLst>
          </pc:spChg>
          <pc:spChg chg="mod">
            <ac:chgData name="Vendettuoli, Marie C" userId="2880b057-e3f6-4e45-b020-aa8aff905a81" providerId="ADAL" clId="{201D3690-B9B3-4776-B415-1ED459ADE263}" dt="2021-11-03T15:13:33.645" v="3840"/>
            <ac:spMkLst>
              <pc:docMk/>
              <pc:sldMasterMk cId="832702470" sldId="2147483701"/>
              <pc:sldLayoutMk cId="2358650206" sldId="2147483717"/>
              <ac:spMk id="23" creationId="{00000000-0000-0000-0000-000000000000}"/>
            </ac:spMkLst>
          </pc:spChg>
          <pc:picChg chg="add del mod">
            <ac:chgData name="Vendettuoli, Marie C" userId="2880b057-e3f6-4e45-b020-aa8aff905a81" providerId="ADAL" clId="{201D3690-B9B3-4776-B415-1ED459ADE263}" dt="2021-11-03T15:11:17.168" v="3819" actId="478"/>
            <ac:picMkLst>
              <pc:docMk/>
              <pc:sldMasterMk cId="832702470" sldId="2147483701"/>
              <pc:sldLayoutMk cId="2358650206" sldId="2147483717"/>
              <ac:picMk id="6" creationId="{CA10320B-7345-48A7-AB33-6D652EB7138F}"/>
            </ac:picMkLst>
          </pc:picChg>
          <pc:picChg chg="add del mod">
            <ac:chgData name="Vendettuoli, Marie C" userId="2880b057-e3f6-4e45-b020-aa8aff905a81" providerId="ADAL" clId="{201D3690-B9B3-4776-B415-1ED459ADE263}" dt="2021-11-03T15:40:12.914" v="4007" actId="478"/>
            <ac:picMkLst>
              <pc:docMk/>
              <pc:sldMasterMk cId="832702470" sldId="2147483701"/>
              <pc:sldLayoutMk cId="2358650206" sldId="2147483717"/>
              <ac:picMk id="9" creationId="{C97E0BC3-CDD6-45C7-87FD-BF8229C59C70}"/>
            </ac:picMkLst>
          </pc:picChg>
          <pc:picChg chg="add del mod">
            <ac:chgData name="Vendettuoli, Marie C" userId="2880b057-e3f6-4e45-b020-aa8aff905a81" providerId="ADAL" clId="{201D3690-B9B3-4776-B415-1ED459ADE263}" dt="2021-11-03T15:40:27.595" v="4009" actId="478"/>
            <ac:picMkLst>
              <pc:docMk/>
              <pc:sldMasterMk cId="832702470" sldId="2147483701"/>
              <pc:sldLayoutMk cId="2358650206" sldId="2147483717"/>
              <ac:picMk id="11" creationId="{282A65BD-30BA-474D-B412-C65FBE98389B}"/>
            </ac:picMkLst>
          </pc:picChg>
          <pc:picChg chg="add del mod">
            <ac:chgData name="Vendettuoli, Marie C" userId="2880b057-e3f6-4e45-b020-aa8aff905a81" providerId="ADAL" clId="{201D3690-B9B3-4776-B415-1ED459ADE263}" dt="2021-11-03T15:40:56.859" v="4015" actId="478"/>
            <ac:picMkLst>
              <pc:docMk/>
              <pc:sldMasterMk cId="832702470" sldId="2147483701"/>
              <pc:sldLayoutMk cId="2358650206" sldId="2147483717"/>
              <ac:picMk id="13" creationId="{4EBBD8C5-7E82-4112-AC83-4B212E45E8DB}"/>
            </ac:picMkLst>
          </pc:picChg>
          <pc:picChg chg="add del mod ord">
            <ac:chgData name="Vendettuoli, Marie C" userId="2880b057-e3f6-4e45-b020-aa8aff905a81" providerId="ADAL" clId="{201D3690-B9B3-4776-B415-1ED459ADE263}" dt="2021-11-03T15:44:57.626" v="4028" actId="478"/>
            <ac:picMkLst>
              <pc:docMk/>
              <pc:sldMasterMk cId="832702470" sldId="2147483701"/>
              <pc:sldLayoutMk cId="2358650206" sldId="2147483717"/>
              <ac:picMk id="15" creationId="{3F46249C-3E24-499A-97CE-6C8F4561907F}"/>
            </ac:picMkLst>
          </pc:picChg>
          <pc:picChg chg="add del mod">
            <ac:chgData name="Vendettuoli, Marie C" userId="2880b057-e3f6-4e45-b020-aa8aff905a81" providerId="ADAL" clId="{201D3690-B9B3-4776-B415-1ED459ADE263}" dt="2021-11-03T15:45:16.804" v="4031" actId="478"/>
            <ac:picMkLst>
              <pc:docMk/>
              <pc:sldMasterMk cId="832702470" sldId="2147483701"/>
              <pc:sldLayoutMk cId="2358650206" sldId="2147483717"/>
              <ac:picMk id="19" creationId="{313BF464-7EE5-4BC9-8F0D-20E251C49941}"/>
            </ac:picMkLst>
          </pc:picChg>
          <pc:picChg chg="add mod">
            <ac:chgData name="Vendettuoli, Marie C" userId="2880b057-e3f6-4e45-b020-aa8aff905a81" providerId="ADAL" clId="{201D3690-B9B3-4776-B415-1ED459ADE263}" dt="2021-11-03T16:34:36.065" v="4945"/>
            <ac:picMkLst>
              <pc:docMk/>
              <pc:sldMasterMk cId="832702470" sldId="2147483701"/>
              <pc:sldLayoutMk cId="2358650206" sldId="2147483717"/>
              <ac:picMk id="20" creationId="{84EB0E7D-1A49-4916-A109-73C29C98EE76}"/>
            </ac:picMkLst>
          </pc:picChg>
        </pc:sldLayoutChg>
        <pc:sldLayoutChg chg="addSp delSp modSp mod">
          <pc:chgData name="Vendettuoli, Marie C" userId="2880b057-e3f6-4e45-b020-aa8aff905a81" providerId="ADAL" clId="{201D3690-B9B3-4776-B415-1ED459ADE263}" dt="2021-11-03T15:17:19.361" v="3860" actId="1076"/>
          <pc:sldLayoutMkLst>
            <pc:docMk/>
            <pc:sldMasterMk cId="832702470" sldId="2147483701"/>
            <pc:sldLayoutMk cId="2235808743" sldId="2147483718"/>
          </pc:sldLayoutMkLst>
          <pc:spChg chg="mod">
            <ac:chgData name="Vendettuoli, Marie C" userId="2880b057-e3f6-4e45-b020-aa8aff905a81" providerId="ADAL" clId="{201D3690-B9B3-4776-B415-1ED459ADE263}" dt="2021-11-03T15:15:49.499" v="3841" actId="207"/>
            <ac:spMkLst>
              <pc:docMk/>
              <pc:sldMasterMk cId="832702470" sldId="2147483701"/>
              <pc:sldLayoutMk cId="2235808743" sldId="2147483718"/>
              <ac:spMk id="2" creationId="{2D37EA10-B4E4-5B4F-A2B2-2FD2BEDF2EE9}"/>
            </ac:spMkLst>
          </pc:spChg>
          <pc:picChg chg="add del mod">
            <ac:chgData name="Vendettuoli, Marie C" userId="2880b057-e3f6-4e45-b020-aa8aff905a81" providerId="ADAL" clId="{201D3690-B9B3-4776-B415-1ED459ADE263}" dt="2021-11-03T15:16:28.740" v="3851" actId="478"/>
            <ac:picMkLst>
              <pc:docMk/>
              <pc:sldMasterMk cId="832702470" sldId="2147483701"/>
              <pc:sldLayoutMk cId="2235808743" sldId="2147483718"/>
              <ac:picMk id="4" creationId="{3EA55890-0BDE-49A4-8A3A-87DD90E29A1C}"/>
            </ac:picMkLst>
          </pc:picChg>
          <pc:picChg chg="add del">
            <ac:chgData name="Vendettuoli, Marie C" userId="2880b057-e3f6-4e45-b020-aa8aff905a81" providerId="ADAL" clId="{201D3690-B9B3-4776-B415-1ED459ADE263}" dt="2021-11-03T15:16:57.317" v="3853" actId="478"/>
            <ac:picMkLst>
              <pc:docMk/>
              <pc:sldMasterMk cId="832702470" sldId="2147483701"/>
              <pc:sldLayoutMk cId="2235808743" sldId="2147483718"/>
              <ac:picMk id="5" creationId="{4A5C1EDA-8191-4A2E-BFAA-049A1AEABA24}"/>
            </ac:picMkLst>
          </pc:picChg>
          <pc:picChg chg="del">
            <ac:chgData name="Vendettuoli, Marie C" userId="2880b057-e3f6-4e45-b020-aa8aff905a81" providerId="ADAL" clId="{201D3690-B9B3-4776-B415-1ED459ADE263}" dt="2021-11-03T15:15:57.099" v="3842" actId="478"/>
            <ac:picMkLst>
              <pc:docMk/>
              <pc:sldMasterMk cId="832702470" sldId="2147483701"/>
              <pc:sldLayoutMk cId="2235808743" sldId="2147483718"/>
              <ac:picMk id="11" creationId="{956BF50C-C17D-3B40-83BD-112B8D2FE339}"/>
            </ac:picMkLst>
          </pc:picChg>
          <pc:picChg chg="add del mod">
            <ac:chgData name="Vendettuoli, Marie C" userId="2880b057-e3f6-4e45-b020-aa8aff905a81" providerId="ADAL" clId="{201D3690-B9B3-4776-B415-1ED459ADE263}" dt="2021-11-03T15:16:09.810" v="3845" actId="478"/>
            <ac:picMkLst>
              <pc:docMk/>
              <pc:sldMasterMk cId="832702470" sldId="2147483701"/>
              <pc:sldLayoutMk cId="2235808743" sldId="2147483718"/>
              <ac:picMk id="13" creationId="{916776D2-A067-4261-A6AB-7AEB743EFEEF}"/>
            </ac:picMkLst>
          </pc:picChg>
          <pc:picChg chg="add mod">
            <ac:chgData name="Vendettuoli, Marie C" userId="2880b057-e3f6-4e45-b020-aa8aff905a81" providerId="ADAL" clId="{201D3690-B9B3-4776-B415-1ED459ADE263}" dt="2021-11-03T15:17:19.361" v="3860" actId="1076"/>
            <ac:picMkLst>
              <pc:docMk/>
              <pc:sldMasterMk cId="832702470" sldId="2147483701"/>
              <pc:sldLayoutMk cId="2235808743" sldId="2147483718"/>
              <ac:picMk id="15" creationId="{90BD3EBE-8C07-4B47-BA24-18DCBAE52CDA}"/>
            </ac:picMkLst>
          </pc:picChg>
          <pc:picChg chg="del">
            <ac:chgData name="Vendettuoli, Marie C" userId="2880b057-e3f6-4e45-b020-aa8aff905a81" providerId="ADAL" clId="{201D3690-B9B3-4776-B415-1ED459ADE263}" dt="2021-11-03T15:16:02.164" v="3844" actId="478"/>
            <ac:picMkLst>
              <pc:docMk/>
              <pc:sldMasterMk cId="832702470" sldId="2147483701"/>
              <pc:sldLayoutMk cId="2235808743" sldId="2147483718"/>
              <ac:picMk id="23" creationId="{95904D6B-7090-BF43-BED0-012D032D9F59}"/>
            </ac:picMkLst>
          </pc:picChg>
        </pc:sldLayoutChg>
        <pc:sldLayoutChg chg="addSp delSp modSp mod">
          <pc:chgData name="Vendettuoli, Marie C" userId="2880b057-e3f6-4e45-b020-aa8aff905a81" providerId="ADAL" clId="{201D3690-B9B3-4776-B415-1ED459ADE263}" dt="2021-11-03T15:24:54.290" v="3885"/>
          <pc:sldLayoutMkLst>
            <pc:docMk/>
            <pc:sldMasterMk cId="832702470" sldId="2147483701"/>
            <pc:sldLayoutMk cId="3823596843" sldId="2147483719"/>
          </pc:sldLayoutMkLst>
          <pc:spChg chg="mod">
            <ac:chgData name="Vendettuoli, Marie C" userId="2880b057-e3f6-4e45-b020-aa8aff905a81" providerId="ADAL" clId="{201D3690-B9B3-4776-B415-1ED459ADE263}" dt="2021-11-03T15:24:43.246" v="3883" actId="207"/>
            <ac:spMkLst>
              <pc:docMk/>
              <pc:sldMasterMk cId="832702470" sldId="2147483701"/>
              <pc:sldLayoutMk cId="3823596843" sldId="2147483719"/>
              <ac:spMk id="6" creationId="{3A665FEC-4496-9A47-998C-81E74EAE3335}"/>
            </ac:spMkLst>
          </pc:spChg>
          <pc:picChg chg="add mod">
            <ac:chgData name="Vendettuoli, Marie C" userId="2880b057-e3f6-4e45-b020-aa8aff905a81" providerId="ADAL" clId="{201D3690-B9B3-4776-B415-1ED459ADE263}" dt="2021-11-03T15:24:54.290" v="3885"/>
            <ac:picMkLst>
              <pc:docMk/>
              <pc:sldMasterMk cId="832702470" sldId="2147483701"/>
              <pc:sldLayoutMk cId="3823596843" sldId="2147483719"/>
              <ac:picMk id="10" creationId="{274828D4-0202-4765-8596-F96FD1D96F6F}"/>
            </ac:picMkLst>
          </pc:picChg>
          <pc:picChg chg="del">
            <ac:chgData name="Vendettuoli, Marie C" userId="2880b057-e3f6-4e45-b020-aa8aff905a81" providerId="ADAL" clId="{201D3690-B9B3-4776-B415-1ED459ADE263}" dt="2021-11-03T15:24:47.041" v="3884" actId="478"/>
            <ac:picMkLst>
              <pc:docMk/>
              <pc:sldMasterMk cId="832702470" sldId="2147483701"/>
              <pc:sldLayoutMk cId="3823596843" sldId="2147483719"/>
              <ac:picMk id="24" creationId="{3EF6BD0C-A2A1-BF4B-A34F-99196B31670D}"/>
            </ac:picMkLst>
          </pc:picChg>
        </pc:sldLayoutChg>
      </pc:sldMasterChg>
      <pc:sldMasterChg chg="modSldLayout">
        <pc:chgData name="Vendettuoli, Marie C" userId="2880b057-e3f6-4e45-b020-aa8aff905a81" providerId="ADAL" clId="{201D3690-B9B3-4776-B415-1ED459ADE263}" dt="2021-11-03T15:13:33.645" v="3840"/>
        <pc:sldMasterMkLst>
          <pc:docMk/>
          <pc:sldMasterMk cId="420589413" sldId="2147483718"/>
        </pc:sldMasterMkLst>
        <pc:sldLayoutChg chg="addSp delSp">
          <pc:chgData name="Vendettuoli, Marie C" userId="2880b057-e3f6-4e45-b020-aa8aff905a81" providerId="ADAL" clId="{201D3690-B9B3-4776-B415-1ED459ADE263}" dt="2021-11-03T15:13:33.645" v="3840"/>
          <pc:sldLayoutMkLst>
            <pc:docMk/>
            <pc:sldMasterMk cId="420589413" sldId="2147483718"/>
            <pc:sldLayoutMk cId="3673252018" sldId="2147483732"/>
          </pc:sldLayoutMkLst>
          <pc:spChg chg="add del">
            <ac:chgData name="Vendettuoli, Marie C" userId="2880b057-e3f6-4e45-b020-aa8aff905a81" providerId="ADAL" clId="{201D3690-B9B3-4776-B415-1ED459ADE263}" dt="2021-11-03T15:13:33.645" v="3840"/>
            <ac:spMkLst>
              <pc:docMk/>
              <pc:sldMasterMk cId="420589413" sldId="2147483718"/>
              <pc:sldLayoutMk cId="3673252018" sldId="2147483732"/>
              <ac:spMk id="24" creationId="{C3D38642-C817-6549-9E95-07F99E664D6D}"/>
            </ac:spMkLst>
          </pc:spChg>
          <pc:picChg chg="add del">
            <ac:chgData name="Vendettuoli, Marie C" userId="2880b057-e3f6-4e45-b020-aa8aff905a81" providerId="ADAL" clId="{201D3690-B9B3-4776-B415-1ED459ADE263}" dt="2021-11-03T15:13:33.645" v="3840"/>
            <ac:picMkLst>
              <pc:docMk/>
              <pc:sldMasterMk cId="420589413" sldId="2147483718"/>
              <pc:sldLayoutMk cId="3673252018" sldId="2147483732"/>
              <ac:picMk id="10" creationId="{1155AEB3-A6AE-9043-983D-E3131B882011}"/>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19FDAC-9880-4E91-BF01-DAFA2761B1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8D21189-5B0C-4FCC-A5A4-5F6007E3FB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556E73-4189-46C1-BF7F-DA907E6E982B}" type="datetimeFigureOut">
              <a:rPr lang="en-US" smtClean="0"/>
              <a:t>11/3/2021</a:t>
            </a:fld>
            <a:endParaRPr lang="en-US"/>
          </a:p>
        </p:txBody>
      </p:sp>
      <p:sp>
        <p:nvSpPr>
          <p:cNvPr id="4" name="Footer Placeholder 3">
            <a:extLst>
              <a:ext uri="{FF2B5EF4-FFF2-40B4-BE49-F238E27FC236}">
                <a16:creationId xmlns:a16="http://schemas.microsoft.com/office/drawing/2014/main" id="{849D6CF7-732B-4E95-B77B-21E83D8A30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2169013-EE79-4C61-B2D9-9083069314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D0217B-9EA5-4AF8-963B-A00AFFDC05CD}" type="slidenum">
              <a:rPr lang="en-US" smtClean="0"/>
              <a:t>‹#›</a:t>
            </a:fld>
            <a:endParaRPr lang="en-US"/>
          </a:p>
        </p:txBody>
      </p:sp>
    </p:spTree>
    <p:extLst>
      <p:ext uri="{BB962C8B-B14F-4D97-AF65-F5344CB8AC3E}">
        <p14:creationId xmlns:p14="http://schemas.microsoft.com/office/powerpoint/2010/main" val="3547691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DE31FA-855B-4A85-BF1F-D26A405246D5}"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9EE40B-52FB-426D-A7D9-C0859917DA37}" type="slidenum">
              <a:rPr lang="en-US" smtClean="0"/>
              <a:t>‹#›</a:t>
            </a:fld>
            <a:endParaRPr lang="en-US"/>
          </a:p>
        </p:txBody>
      </p:sp>
    </p:spTree>
    <p:extLst>
      <p:ext uri="{BB962C8B-B14F-4D97-AF65-F5344CB8AC3E}">
        <p14:creationId xmlns:p14="http://schemas.microsoft.com/office/powerpoint/2010/main" val="2325803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0" i="0" dirty="0">
                <a:solidFill>
                  <a:srgbClr val="D1D2D3"/>
                </a:solidFill>
                <a:effectLst/>
                <a:latin typeface="Slack-Lato"/>
              </a:rPr>
              <a:t>This work was supported by a grant from the Bill &amp; Melinda Gates Foundation (BMGF): The Vaccine Immunology Statistical Center (VISC) for the Collaboration for AIDS Vaccine Discovery (CAVD)</a:t>
            </a:r>
            <a:endParaRPr lang="en-US" dirty="0"/>
          </a:p>
        </p:txBody>
      </p:sp>
      <p:sp>
        <p:nvSpPr>
          <p:cNvPr id="4" name="Slide Number Placeholder 3"/>
          <p:cNvSpPr>
            <a:spLocks noGrp="1"/>
          </p:cNvSpPr>
          <p:nvPr>
            <p:ph type="sldNum" sz="quarter" idx="5"/>
          </p:nvPr>
        </p:nvSpPr>
        <p:spPr/>
        <p:txBody>
          <a:bodyPr/>
          <a:lstStyle/>
          <a:p>
            <a:fld id="{D19EE40B-52FB-426D-A7D9-C0859917DA37}" type="slidenum">
              <a:rPr lang="en-US" smtClean="0"/>
              <a:t>2</a:t>
            </a:fld>
            <a:endParaRPr lang="en-US"/>
          </a:p>
        </p:txBody>
      </p:sp>
    </p:spTree>
    <p:extLst>
      <p:ext uri="{BB962C8B-B14F-4D97-AF65-F5344CB8AC3E}">
        <p14:creationId xmlns:p14="http://schemas.microsoft.com/office/powerpoint/2010/main" val="3700496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r>
              <a:rPr lang="en-US" sz="1200" dirty="0">
                <a:solidFill>
                  <a:srgbClr val="112345"/>
                </a:solidFill>
              </a:rPr>
              <a:t>“the act of proving that something is true or correct”</a:t>
            </a:r>
          </a:p>
          <a:p>
            <a:pPr algn="l"/>
            <a:r>
              <a:rPr lang="en-US" sz="1200" dirty="0">
                <a:solidFill>
                  <a:srgbClr val="112345"/>
                </a:solidFill>
              </a:rPr>
              <a:t>“the act of making something legally recognized”</a:t>
            </a:r>
          </a:p>
          <a:p>
            <a:endParaRPr lang="en-US" dirty="0"/>
          </a:p>
        </p:txBody>
      </p:sp>
      <p:sp>
        <p:nvSpPr>
          <p:cNvPr id="4" name="Slide Number Placeholder 3"/>
          <p:cNvSpPr>
            <a:spLocks noGrp="1"/>
          </p:cNvSpPr>
          <p:nvPr>
            <p:ph type="sldNum" sz="quarter" idx="5"/>
          </p:nvPr>
        </p:nvSpPr>
        <p:spPr/>
        <p:txBody>
          <a:bodyPr/>
          <a:lstStyle/>
          <a:p>
            <a:fld id="{D19EE40B-52FB-426D-A7D9-C0859917DA37}" type="slidenum">
              <a:rPr lang="en-US" smtClean="0"/>
              <a:t>4</a:t>
            </a:fld>
            <a:endParaRPr lang="en-US"/>
          </a:p>
        </p:txBody>
      </p:sp>
    </p:spTree>
    <p:extLst>
      <p:ext uri="{BB962C8B-B14F-4D97-AF65-F5344CB8AC3E}">
        <p14:creationId xmlns:p14="http://schemas.microsoft.com/office/powerpoint/2010/main" val="401133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United states department of agriculture (</a:t>
            </a:r>
            <a:r>
              <a:rPr lang="en-US" dirty="0" err="1"/>
              <a:t>usda</a:t>
            </a:r>
            <a:r>
              <a:rPr lang="en-US" dirty="0"/>
              <a:t>) animal and plant health inspection service (aphis) is the regulatory agency charged with upholding Virus Serum Toxin Act (</a:t>
            </a:r>
            <a:r>
              <a:rPr lang="en-US" dirty="0" err="1"/>
              <a:t>vsta</a:t>
            </a:r>
            <a:r>
              <a:rPr lang="en-US" dirty="0"/>
              <a:t>) of 1913, which is a set of regulations intended to preserve safe and effective supply of animal vaccines</a:t>
            </a:r>
          </a:p>
        </p:txBody>
      </p:sp>
      <p:sp>
        <p:nvSpPr>
          <p:cNvPr id="4" name="Slide Number Placeholder 3"/>
          <p:cNvSpPr>
            <a:spLocks noGrp="1"/>
          </p:cNvSpPr>
          <p:nvPr>
            <p:ph type="sldNum" sz="quarter" idx="5"/>
          </p:nvPr>
        </p:nvSpPr>
        <p:spPr/>
        <p:txBody>
          <a:bodyPr/>
          <a:lstStyle/>
          <a:p>
            <a:fld id="{D19EE40B-52FB-426D-A7D9-C0859917DA37}" type="slidenum">
              <a:rPr lang="en-US" smtClean="0"/>
              <a:t>11</a:t>
            </a:fld>
            <a:endParaRPr lang="en-US"/>
          </a:p>
        </p:txBody>
      </p:sp>
    </p:spTree>
    <p:extLst>
      <p:ext uri="{BB962C8B-B14F-4D97-AF65-F5344CB8AC3E}">
        <p14:creationId xmlns:p14="http://schemas.microsoft.com/office/powerpoint/2010/main" val="3283034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serial dilution (may be expressed in concentration)</a:t>
            </a:r>
          </a:p>
          <a:p>
            <a:r>
              <a:rPr lang="en-US" dirty="0"/>
              <a:t>Y-axis: ELISA OD</a:t>
            </a:r>
          </a:p>
          <a:p>
            <a:r>
              <a:rPr lang="en-US" dirty="0"/>
              <a:t>Solid line: reference lot </a:t>
            </a:r>
          </a:p>
          <a:p>
            <a:r>
              <a:rPr lang="en-US" dirty="0"/>
              <a:t>Dotted line: new manufacture lot</a:t>
            </a:r>
          </a:p>
        </p:txBody>
      </p:sp>
      <p:sp>
        <p:nvSpPr>
          <p:cNvPr id="4" name="Slide Number Placeholder 3"/>
          <p:cNvSpPr>
            <a:spLocks noGrp="1"/>
          </p:cNvSpPr>
          <p:nvPr>
            <p:ph type="sldNum" sz="quarter" idx="5"/>
          </p:nvPr>
        </p:nvSpPr>
        <p:spPr/>
        <p:txBody>
          <a:bodyPr/>
          <a:lstStyle/>
          <a:p>
            <a:fld id="{D19EE40B-52FB-426D-A7D9-C0859917DA37}" type="slidenum">
              <a:rPr lang="en-US" smtClean="0"/>
              <a:t>12</a:t>
            </a:fld>
            <a:endParaRPr lang="en-US"/>
          </a:p>
        </p:txBody>
      </p:sp>
    </p:spTree>
    <p:extLst>
      <p:ext uri="{BB962C8B-B14F-4D97-AF65-F5344CB8AC3E}">
        <p14:creationId xmlns:p14="http://schemas.microsoft.com/office/powerpoint/2010/main" val="282580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X-axis: serial dilution (may be expressed in concentration)</a:t>
            </a:r>
          </a:p>
          <a:p>
            <a:r>
              <a:rPr lang="en-US" dirty="0"/>
              <a:t>Y-axis: ELISA OD</a:t>
            </a:r>
          </a:p>
          <a:p>
            <a:r>
              <a:rPr lang="en-US" dirty="0"/>
              <a:t>Solid line: reference lot </a:t>
            </a:r>
          </a:p>
          <a:p>
            <a:r>
              <a:rPr lang="en-US" dirty="0"/>
              <a:t>Dotted line: new manufacture lot</a:t>
            </a:r>
          </a:p>
        </p:txBody>
      </p:sp>
      <p:sp>
        <p:nvSpPr>
          <p:cNvPr id="4" name="Slide Number Placeholder 3"/>
          <p:cNvSpPr>
            <a:spLocks noGrp="1"/>
          </p:cNvSpPr>
          <p:nvPr>
            <p:ph type="sldNum" sz="quarter" idx="5"/>
          </p:nvPr>
        </p:nvSpPr>
        <p:spPr/>
        <p:txBody>
          <a:bodyPr/>
          <a:lstStyle/>
          <a:p>
            <a:fld id="{D19EE40B-52FB-426D-A7D9-C0859917DA37}" type="slidenum">
              <a:rPr lang="en-US" smtClean="0"/>
              <a:t>13</a:t>
            </a:fld>
            <a:endParaRPr lang="en-US"/>
          </a:p>
        </p:txBody>
      </p:sp>
    </p:spTree>
    <p:extLst>
      <p:ext uri="{BB962C8B-B14F-4D97-AF65-F5344CB8AC3E}">
        <p14:creationId xmlns:p14="http://schemas.microsoft.com/office/powerpoint/2010/main" val="1193263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9EE40B-52FB-426D-A7D9-C0859917DA37}" type="slidenum">
              <a:rPr lang="en-US" smtClean="0"/>
              <a:t>19</a:t>
            </a:fld>
            <a:endParaRPr lang="en-US"/>
          </a:p>
        </p:txBody>
      </p:sp>
    </p:spTree>
    <p:extLst>
      <p:ext uri="{BB962C8B-B14F-4D97-AF65-F5344CB8AC3E}">
        <p14:creationId xmlns:p14="http://schemas.microsoft.com/office/powerpoint/2010/main" val="3483417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Obstacles – developers vs. other stakeholders</a:t>
            </a:r>
          </a:p>
        </p:txBody>
      </p:sp>
      <p:sp>
        <p:nvSpPr>
          <p:cNvPr id="4" name="Slide Number Placeholder 3"/>
          <p:cNvSpPr>
            <a:spLocks noGrp="1"/>
          </p:cNvSpPr>
          <p:nvPr>
            <p:ph type="sldNum" sz="quarter" idx="5"/>
          </p:nvPr>
        </p:nvSpPr>
        <p:spPr/>
        <p:txBody>
          <a:bodyPr/>
          <a:lstStyle/>
          <a:p>
            <a:fld id="{D19EE40B-52FB-426D-A7D9-C0859917DA37}" type="slidenum">
              <a:rPr lang="en-US" smtClean="0"/>
              <a:t>30</a:t>
            </a:fld>
            <a:endParaRPr lang="en-US"/>
          </a:p>
        </p:txBody>
      </p:sp>
    </p:spTree>
    <p:extLst>
      <p:ext uri="{BB962C8B-B14F-4D97-AF65-F5344CB8AC3E}">
        <p14:creationId xmlns:p14="http://schemas.microsoft.com/office/powerpoint/2010/main" val="1859353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emf"/><Relationship Id="rId7" Type="http://schemas.openxmlformats.org/officeDocument/2006/relationships/image" Target="../media/image10.emf"/><Relationship Id="rId2" Type="http://schemas.openxmlformats.org/officeDocument/2006/relationships/image" Target="../media/image3.emf"/><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image" Target="../media/image7.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0E090-03D6-4F9F-8655-03E8E0C8921C}"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10237691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0E090-03D6-4F9F-8655-03E8E0C8921C}"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2095342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0E090-03D6-4F9F-8655-03E8E0C8921C}"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137030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 Text (Subtitle &amp; Subhead) Bo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66800" y="495301"/>
            <a:ext cx="9147019" cy="653799"/>
          </a:xfrm>
          <a:prstGeom prst="rect">
            <a:avLst/>
          </a:prstGeom>
        </p:spPr>
        <p:txBody>
          <a:bodyPr anchor="t"/>
          <a:lstStyle>
            <a:lvl1pPr>
              <a:defRPr>
                <a:solidFill>
                  <a:schemeClr val="tx1"/>
                </a:solidFill>
              </a:defRPr>
            </a:lvl1pPr>
          </a:lstStyle>
          <a:p>
            <a:r>
              <a:rPr lang="en-US" dirty="0"/>
              <a:t>MAIN TITLE</a:t>
            </a:r>
          </a:p>
        </p:txBody>
      </p:sp>
      <p:sp>
        <p:nvSpPr>
          <p:cNvPr id="21" name="Text Placeholder 20"/>
          <p:cNvSpPr>
            <a:spLocks noGrp="1"/>
          </p:cNvSpPr>
          <p:nvPr>
            <p:ph type="body" sz="quarter" idx="10" hasCustomPrompt="1"/>
          </p:nvPr>
        </p:nvSpPr>
        <p:spPr>
          <a:xfrm>
            <a:off x="1066644" y="1890653"/>
            <a:ext cx="9147176" cy="286232"/>
          </a:xfrm>
          <a:prstGeom prst="rect">
            <a:avLst/>
          </a:prstGeom>
        </p:spPr>
        <p:txBody>
          <a:bodyPr vert="horz" lIns="0" tIns="45720" rIns="91440" bIns="45720" rtlCol="0">
            <a:spAutoFit/>
          </a:bodyPr>
          <a:lstStyle>
            <a:lvl1pPr marL="0" indent="0">
              <a:buNone/>
              <a:defRPr lang="en-US" sz="1400" b="1" kern="0" cap="all" spc="0" normalizeH="0" baseline="0" dirty="0">
                <a:solidFill>
                  <a:schemeClr val="tx2"/>
                </a:solidFill>
              </a:defRPr>
            </a:lvl1pPr>
          </a:lstStyle>
          <a:p>
            <a:pPr marL="197208" lvl="0" indent="-197208"/>
            <a:r>
              <a:rPr lang="en-US" dirty="0"/>
              <a:t>Subhead text</a:t>
            </a:r>
          </a:p>
        </p:txBody>
      </p:sp>
      <p:sp>
        <p:nvSpPr>
          <p:cNvPr id="23" name="Text Placeholder 22"/>
          <p:cNvSpPr>
            <a:spLocks noGrp="1"/>
          </p:cNvSpPr>
          <p:nvPr>
            <p:ph type="body" sz="quarter" idx="11" hasCustomPrompt="1"/>
          </p:nvPr>
        </p:nvSpPr>
        <p:spPr>
          <a:xfrm>
            <a:off x="1066645" y="1149100"/>
            <a:ext cx="9164639" cy="306944"/>
          </a:xfrm>
          <a:prstGeom prst="rect">
            <a:avLst/>
          </a:prstGeom>
        </p:spPr>
        <p:txBody>
          <a:bodyPr tIns="0" rIns="0">
            <a:spAutoFit/>
          </a:bodyPr>
          <a:lstStyle>
            <a:lvl1pPr marL="0" indent="0">
              <a:buNone/>
              <a:defRPr sz="1883" cap="none" baseline="0">
                <a:solidFill>
                  <a:schemeClr val="accent2"/>
                </a:solidFill>
              </a:defRPr>
            </a:lvl1pPr>
          </a:lstStyle>
          <a:p>
            <a:pPr lvl="0"/>
            <a:r>
              <a:rPr lang="en-US" dirty="0"/>
              <a:t>Subtitle</a:t>
            </a:r>
          </a:p>
        </p:txBody>
      </p:sp>
      <p:sp>
        <p:nvSpPr>
          <p:cNvPr id="3" name="Footer Placeholder 2">
            <a:extLst>
              <a:ext uri="{FF2B5EF4-FFF2-40B4-BE49-F238E27FC236}">
                <a16:creationId xmlns:a16="http://schemas.microsoft.com/office/drawing/2014/main" id="{0541A24A-CF28-0C46-BC50-7171D12730D5}"/>
              </a:ext>
            </a:extLst>
          </p:cNvPr>
          <p:cNvSpPr>
            <a:spLocks noGrp="1"/>
          </p:cNvSpPr>
          <p:nvPr>
            <p:ph type="ftr" sz="quarter" idx="14"/>
          </p:nvPr>
        </p:nvSpPr>
        <p:spPr/>
        <p:txBody>
          <a:bodyPr/>
          <a:lstStyle/>
          <a:p>
            <a:r>
              <a:rPr lang="en-US" altLang="en-US"/>
              <a:t>© Fred Hutchinson Cancer Research Center </a:t>
            </a:r>
            <a:endParaRPr lang="en-US" altLang="en-US" dirty="0"/>
          </a:p>
        </p:txBody>
      </p:sp>
      <p:sp>
        <p:nvSpPr>
          <p:cNvPr id="5" name="Slide Number Placeholder 4">
            <a:extLst>
              <a:ext uri="{FF2B5EF4-FFF2-40B4-BE49-F238E27FC236}">
                <a16:creationId xmlns:a16="http://schemas.microsoft.com/office/drawing/2014/main" id="{25EE0827-E235-7147-995F-7CEAF6D48EB2}"/>
              </a:ext>
            </a:extLst>
          </p:cNvPr>
          <p:cNvSpPr>
            <a:spLocks noGrp="1"/>
          </p:cNvSpPr>
          <p:nvPr>
            <p:ph type="sldNum" sz="quarter" idx="15"/>
          </p:nvPr>
        </p:nvSpPr>
        <p:spPr/>
        <p:txBody>
          <a:bodyPr/>
          <a:lstStyle/>
          <a:p>
            <a:fld id="{59A8FB07-39AA-43AC-A2FE-54978A868C62}" type="slidenum">
              <a:rPr lang="en-US" smtClean="0"/>
              <a:pPr/>
              <a:t>‹#›</a:t>
            </a:fld>
            <a:endParaRPr lang="en-US" dirty="0"/>
          </a:p>
        </p:txBody>
      </p:sp>
      <p:sp>
        <p:nvSpPr>
          <p:cNvPr id="8" name="Text Placeholder 7">
            <a:extLst>
              <a:ext uri="{FF2B5EF4-FFF2-40B4-BE49-F238E27FC236}">
                <a16:creationId xmlns:a16="http://schemas.microsoft.com/office/drawing/2014/main" id="{10AE5351-B08B-1A4C-A099-7C6CCDF10A9A}"/>
              </a:ext>
            </a:extLst>
          </p:cNvPr>
          <p:cNvSpPr>
            <a:spLocks noGrp="1"/>
          </p:cNvSpPr>
          <p:nvPr>
            <p:ph type="body" sz="quarter" idx="16"/>
          </p:nvPr>
        </p:nvSpPr>
        <p:spPr>
          <a:xfrm>
            <a:off x="1066801" y="2198432"/>
            <a:ext cx="9156073" cy="3751867"/>
          </a:xfrm>
          <a:prstGeom prst="rect">
            <a:avLst/>
          </a:prstGeom>
        </p:spPr>
        <p:txBody>
          <a:bodyPr/>
          <a:lstStyle>
            <a:lvl1pPr>
              <a:defRPr sz="1600"/>
            </a:lvl1pPr>
            <a:lvl2pPr>
              <a:defRPr sz="14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20" name="Picture 19" descr="Text&#10;&#10;Description automatically generated">
            <a:extLst>
              <a:ext uri="{FF2B5EF4-FFF2-40B4-BE49-F238E27FC236}">
                <a16:creationId xmlns:a16="http://schemas.microsoft.com/office/drawing/2014/main" id="{84EB0E7D-1A49-4916-A109-73C29C98EE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284148" y="321509"/>
            <a:ext cx="736695" cy="223443"/>
          </a:xfrm>
          <a:prstGeom prst="rect">
            <a:avLst/>
          </a:prstGeom>
        </p:spPr>
      </p:pic>
    </p:spTree>
    <p:extLst>
      <p:ext uri="{BB962C8B-B14F-4D97-AF65-F5344CB8AC3E}">
        <p14:creationId xmlns:p14="http://schemas.microsoft.com/office/powerpoint/2010/main" val="2358650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2_content_Text(RIGHT) Img(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02306" y="495299"/>
            <a:ext cx="5037765" cy="653799"/>
          </a:xfrm>
          <a:prstGeom prst="rect">
            <a:avLst/>
          </a:prstGeom>
        </p:spPr>
        <p:txBody>
          <a:bodyPr anchor="t"/>
          <a:lstStyle>
            <a:lvl1pPr>
              <a:defRPr>
                <a:solidFill>
                  <a:schemeClr val="tx1"/>
                </a:solidFill>
              </a:defRPr>
            </a:lvl1pPr>
          </a:lstStyle>
          <a:p>
            <a:r>
              <a:rPr lang="en-US" dirty="0"/>
              <a:t>MAIN TITLE</a:t>
            </a:r>
          </a:p>
        </p:txBody>
      </p:sp>
      <p:sp>
        <p:nvSpPr>
          <p:cNvPr id="23" name="Text Placeholder 22"/>
          <p:cNvSpPr>
            <a:spLocks noGrp="1"/>
          </p:cNvSpPr>
          <p:nvPr>
            <p:ph type="body" sz="quarter" idx="11" hasCustomPrompt="1"/>
          </p:nvPr>
        </p:nvSpPr>
        <p:spPr>
          <a:xfrm>
            <a:off x="6093741" y="1155449"/>
            <a:ext cx="5037765" cy="381964"/>
          </a:xfrm>
          <a:prstGeom prst="rect">
            <a:avLst/>
          </a:prstGeom>
        </p:spPr>
        <p:txBody>
          <a:bodyPr>
            <a:spAutoFit/>
          </a:bodyPr>
          <a:lstStyle>
            <a:lvl1pPr marL="0" indent="0">
              <a:buNone/>
              <a:defRPr sz="1882" cap="none" baseline="0">
                <a:solidFill>
                  <a:schemeClr val="accent2"/>
                </a:solidFill>
              </a:defRPr>
            </a:lvl1pPr>
          </a:lstStyle>
          <a:p>
            <a:pPr lvl="0"/>
            <a:r>
              <a:rPr lang="en-US" dirty="0"/>
              <a:t>Subtitle</a:t>
            </a:r>
          </a:p>
        </p:txBody>
      </p:sp>
      <p:sp>
        <p:nvSpPr>
          <p:cNvPr id="26" name="Text Placeholder 20"/>
          <p:cNvSpPr>
            <a:spLocks noGrp="1"/>
          </p:cNvSpPr>
          <p:nvPr>
            <p:ph type="body" sz="quarter" idx="12" hasCustomPrompt="1"/>
          </p:nvPr>
        </p:nvSpPr>
        <p:spPr>
          <a:xfrm>
            <a:off x="6102150" y="2024866"/>
            <a:ext cx="5029356" cy="3290984"/>
          </a:xfrm>
          <a:prstGeom prst="rect">
            <a:avLst/>
          </a:prstGeom>
        </p:spPr>
        <p:txBody>
          <a:bodyPr>
            <a:normAutofit/>
          </a:bodyPr>
          <a:lstStyle>
            <a:lvl1pPr marL="0" indent="0">
              <a:buFont typeface="Arial" panose="020B0604020202020204" pitchFamily="34" charset="0"/>
              <a:buNone/>
              <a:defRPr sz="1600" baseline="0">
                <a:solidFill>
                  <a:schemeClr val="tx1"/>
                </a:solidFill>
              </a:defRPr>
            </a:lvl1pPr>
            <a:lvl2pPr marL="680177" indent="-285750">
              <a:buClr>
                <a:schemeClr val="tx2"/>
              </a:buClr>
              <a:buFont typeface="Arial" panose="020B0604020202020204" pitchFamily="34" charset="0"/>
              <a:buChar char="•"/>
              <a:defRPr lang="en-US" sz="1600" b="0" i="0" kern="1200" dirty="0" smtClean="0">
                <a:solidFill>
                  <a:schemeClr val="tx1"/>
                </a:solidFill>
                <a:latin typeface="Calibri" panose="020F0502020204030204" pitchFamily="34" charset="0"/>
                <a:ea typeface="+mn-ea"/>
                <a:cs typeface="+mn-cs"/>
              </a:defRPr>
            </a:lvl2pPr>
            <a:lvl3pPr marL="1074604" indent="-285750">
              <a:buFont typeface="Arial" panose="020B0604020202020204" pitchFamily="34" charset="0"/>
              <a:buChar char="•"/>
              <a:defRPr sz="1600"/>
            </a:lvl3pPr>
            <a:lvl4pPr marL="1469030" indent="-285750">
              <a:buFont typeface="Arial" panose="020B0604020202020204" pitchFamily="34" charset="0"/>
              <a:buChar char="•"/>
              <a:defRPr/>
            </a:lvl4pPr>
            <a:lvl5pPr marL="1863458" indent="-285750">
              <a:buFont typeface="Arial" panose="020B0604020202020204" pitchFamily="34" charset="0"/>
              <a:buChar char="•"/>
              <a:defRPr/>
            </a:lvl5pPr>
          </a:lstStyle>
          <a:p>
            <a:pPr lvl="0"/>
            <a:r>
              <a:rPr lang="en-US" dirty="0"/>
              <a:t>Fred Hutch is the vanguard of scientific research. Our teams tackle the biggest challenges with scientific integrity, unrelenting determination and compassion to accelerate the prevention, treatment and cure of cancer, HIV/AIDS and other diseases.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a:extLst>
              <a:ext uri="{FF2B5EF4-FFF2-40B4-BE49-F238E27FC236}">
                <a16:creationId xmlns:a16="http://schemas.microsoft.com/office/drawing/2014/main" id="{0541A24A-CF28-0C46-BC50-7171D12730D5}"/>
              </a:ext>
            </a:extLst>
          </p:cNvPr>
          <p:cNvSpPr>
            <a:spLocks noGrp="1"/>
          </p:cNvSpPr>
          <p:nvPr>
            <p:ph type="ftr" sz="quarter" idx="14"/>
          </p:nvPr>
        </p:nvSpPr>
        <p:spPr/>
        <p:txBody>
          <a:bodyPr/>
          <a:lstStyle/>
          <a:p>
            <a:r>
              <a:rPr lang="en-US" altLang="en-US"/>
              <a:t>© Fred Hutchinson Cancer Research Center </a:t>
            </a:r>
            <a:endParaRPr lang="en-US" altLang="en-US" dirty="0"/>
          </a:p>
        </p:txBody>
      </p:sp>
      <p:sp>
        <p:nvSpPr>
          <p:cNvPr id="5" name="Slide Number Placeholder 4">
            <a:extLst>
              <a:ext uri="{FF2B5EF4-FFF2-40B4-BE49-F238E27FC236}">
                <a16:creationId xmlns:a16="http://schemas.microsoft.com/office/drawing/2014/main" id="{25EE0827-E235-7147-995F-7CEAF6D48EB2}"/>
              </a:ext>
            </a:extLst>
          </p:cNvPr>
          <p:cNvSpPr>
            <a:spLocks noGrp="1"/>
          </p:cNvSpPr>
          <p:nvPr>
            <p:ph type="sldNum" sz="quarter" idx="15"/>
          </p:nvPr>
        </p:nvSpPr>
        <p:spPr/>
        <p:txBody>
          <a:bodyPr/>
          <a:lstStyle/>
          <a:p>
            <a:fld id="{59A8FB07-39AA-43AC-A2FE-54978A868C62}" type="slidenum">
              <a:rPr lang="en-US" smtClean="0"/>
              <a:pPr/>
              <a:t>‹#›</a:t>
            </a:fld>
            <a:endParaRPr lang="en-US" dirty="0"/>
          </a:p>
        </p:txBody>
      </p:sp>
      <p:sp>
        <p:nvSpPr>
          <p:cNvPr id="6" name="Picture Placeholder 5">
            <a:extLst>
              <a:ext uri="{FF2B5EF4-FFF2-40B4-BE49-F238E27FC236}">
                <a16:creationId xmlns:a16="http://schemas.microsoft.com/office/drawing/2014/main" id="{3A665FEC-4496-9A47-998C-81E74EAE3335}"/>
              </a:ext>
            </a:extLst>
          </p:cNvPr>
          <p:cNvSpPr>
            <a:spLocks noGrp="1"/>
          </p:cNvSpPr>
          <p:nvPr>
            <p:ph type="pic" sz="quarter" idx="16" hasCustomPrompt="1"/>
          </p:nvPr>
        </p:nvSpPr>
        <p:spPr>
          <a:xfrm>
            <a:off x="0" y="0"/>
            <a:ext cx="5181600" cy="6858000"/>
          </a:xfrm>
          <a:prstGeom prst="rect">
            <a:avLst/>
          </a:prstGeom>
          <a:solidFill>
            <a:srgbClr val="112345"/>
          </a:solidFill>
        </p:spPr>
        <p:txBody>
          <a:bodyPr anchor="ctr">
            <a:normAutofit/>
          </a:bodyPr>
          <a:lstStyle>
            <a:lvl1pPr marL="0" marR="0" indent="0" algn="l" defTabSz="788854" rtl="0" eaLnBrk="1" fontAlgn="auto" latinLnBrk="0" hangingPunct="1">
              <a:lnSpc>
                <a:spcPct val="90000"/>
              </a:lnSpc>
              <a:spcBef>
                <a:spcPts val="862"/>
              </a:spcBef>
              <a:spcAft>
                <a:spcPts val="0"/>
              </a:spcAft>
              <a:buClrTx/>
              <a:buSzTx/>
              <a:buFont typeface="Arial" panose="020B0604020202020204" pitchFamily="34" charset="0"/>
              <a:buNone/>
              <a:tabLst/>
              <a:defRPr sz="1600"/>
            </a:lvl1pPr>
          </a:lstStyle>
          <a:p>
            <a:pPr marL="197213" marR="0" lvl="0" indent="-197213" algn="l" defTabSz="788854" rtl="0" eaLnBrk="1" fontAlgn="auto" latinLnBrk="0" hangingPunct="1">
              <a:lnSpc>
                <a:spcPct val="90000"/>
              </a:lnSpc>
              <a:spcBef>
                <a:spcPts val="862"/>
              </a:spcBef>
              <a:spcAft>
                <a:spcPts val="0"/>
              </a:spcAft>
              <a:buClrTx/>
              <a:buSzTx/>
              <a:buFont typeface="Arial" panose="020B0604020202020204" pitchFamily="34" charset="0"/>
              <a:buChar char="•"/>
              <a:tabLst/>
              <a:defRPr/>
            </a:pPr>
            <a:r>
              <a:rPr lang="en-US" dirty="0"/>
              <a:t>Click to add picture</a:t>
            </a:r>
          </a:p>
        </p:txBody>
      </p:sp>
      <p:pic>
        <p:nvPicPr>
          <p:cNvPr id="8" name="Picture 7">
            <a:extLst>
              <a:ext uri="{FF2B5EF4-FFF2-40B4-BE49-F238E27FC236}">
                <a16:creationId xmlns:a16="http://schemas.microsoft.com/office/drawing/2014/main" id="{907130BF-2115-D542-9A89-A9E034E168D7}"/>
              </a:ext>
            </a:extLst>
          </p:cNvPr>
          <p:cNvPicPr>
            <a:picLocks noChangeAspect="1"/>
          </p:cNvPicPr>
          <p:nvPr/>
        </p:nvPicPr>
        <p:blipFill>
          <a:blip r:embed="rId2"/>
          <a:stretch>
            <a:fillRect/>
          </a:stretch>
        </p:blipFill>
        <p:spPr>
          <a:xfrm>
            <a:off x="5657247" y="509144"/>
            <a:ext cx="260899" cy="273944"/>
          </a:xfrm>
          <a:prstGeom prst="rect">
            <a:avLst/>
          </a:prstGeom>
        </p:spPr>
      </p:pic>
      <p:pic>
        <p:nvPicPr>
          <p:cNvPr id="10" name="Picture 9" descr="Logo&#10;&#10;Description automatically generated with low confidence">
            <a:extLst>
              <a:ext uri="{FF2B5EF4-FFF2-40B4-BE49-F238E27FC236}">
                <a16:creationId xmlns:a16="http://schemas.microsoft.com/office/drawing/2014/main" id="{274828D4-0202-4765-8596-F96FD1D96F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6197" y="6276884"/>
            <a:ext cx="1310148" cy="524059"/>
          </a:xfrm>
          <a:prstGeom prst="rect">
            <a:avLst/>
          </a:prstGeom>
        </p:spPr>
      </p:pic>
    </p:spTree>
    <p:extLst>
      <p:ext uri="{BB962C8B-B14F-4D97-AF65-F5344CB8AC3E}">
        <p14:creationId xmlns:p14="http://schemas.microsoft.com/office/powerpoint/2010/main" val="3823596843"/>
      </p:ext>
    </p:extLst>
  </p:cSld>
  <p:clrMapOvr>
    <a:masterClrMapping/>
  </p:clrMapOvr>
  <p:extLst>
    <p:ext uri="{DCECCB84-F9BA-43D5-87BE-67443E8EF086}">
      <p15:sldGuideLst xmlns:p15="http://schemas.microsoft.com/office/powerpoint/2012/main">
        <p15:guide id="1" pos="441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2_Title(RIGHT) List(LEFT)">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55639AE-83C3-7F48-8043-293C62540BF0}"/>
              </a:ext>
            </a:extLst>
          </p:cNvPr>
          <p:cNvSpPr/>
          <p:nvPr userDrawn="1"/>
        </p:nvSpPr>
        <p:spPr>
          <a:xfrm>
            <a:off x="8052391" y="0"/>
            <a:ext cx="4139609"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0" i="0" dirty="0">
              <a:latin typeface="Calibri" panose="020F0502020204030204" pitchFamily="34" charset="0"/>
            </a:endParaRPr>
          </a:p>
        </p:txBody>
      </p:sp>
      <p:sp>
        <p:nvSpPr>
          <p:cNvPr id="2" name="Rectangle 1">
            <a:extLst>
              <a:ext uri="{FF2B5EF4-FFF2-40B4-BE49-F238E27FC236}">
                <a16:creationId xmlns:a16="http://schemas.microsoft.com/office/drawing/2014/main" id="{2D37EA10-B4E4-5B4F-A2B2-2FD2BEDF2EE9}"/>
              </a:ext>
            </a:extLst>
          </p:cNvPr>
          <p:cNvSpPr/>
          <p:nvPr/>
        </p:nvSpPr>
        <p:spPr>
          <a:xfrm>
            <a:off x="8052391" y="0"/>
            <a:ext cx="4139609" cy="6858000"/>
          </a:xfrm>
          <a:prstGeom prst="rect">
            <a:avLst/>
          </a:prstGeom>
          <a:solidFill>
            <a:srgbClr val="112345"/>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b="0" i="0" dirty="0">
              <a:latin typeface="Calibri" panose="020F0502020204030204" pitchFamily="34" charset="0"/>
            </a:endParaRPr>
          </a:p>
        </p:txBody>
      </p:sp>
      <p:sp>
        <p:nvSpPr>
          <p:cNvPr id="6" name="Footer Placeholder 5">
            <a:extLst>
              <a:ext uri="{FF2B5EF4-FFF2-40B4-BE49-F238E27FC236}">
                <a16:creationId xmlns:a16="http://schemas.microsoft.com/office/drawing/2014/main" id="{C7C2EEEA-EC30-4240-BAB6-02AEE9C22722}"/>
              </a:ext>
            </a:extLst>
          </p:cNvPr>
          <p:cNvSpPr>
            <a:spLocks noGrp="1"/>
          </p:cNvSpPr>
          <p:nvPr>
            <p:ph type="ftr" sz="quarter" idx="16"/>
          </p:nvPr>
        </p:nvSpPr>
        <p:spPr/>
        <p:txBody>
          <a:bodyPr/>
          <a:lstStyle/>
          <a:p>
            <a:r>
              <a:rPr lang="en-US" altLang="en-US"/>
              <a:t>© Fred Hutchinson Cancer Research Center </a:t>
            </a:r>
            <a:endParaRPr lang="en-US" altLang="en-US" dirty="0"/>
          </a:p>
        </p:txBody>
      </p:sp>
      <p:sp>
        <p:nvSpPr>
          <p:cNvPr id="9" name="Slide Number Placeholder 8">
            <a:extLst>
              <a:ext uri="{FF2B5EF4-FFF2-40B4-BE49-F238E27FC236}">
                <a16:creationId xmlns:a16="http://schemas.microsoft.com/office/drawing/2014/main" id="{ABB7A898-4D47-164D-9992-E4B63D56AA08}"/>
              </a:ext>
            </a:extLst>
          </p:cNvPr>
          <p:cNvSpPr>
            <a:spLocks noGrp="1"/>
          </p:cNvSpPr>
          <p:nvPr>
            <p:ph type="sldNum" sz="quarter" idx="17"/>
          </p:nvPr>
        </p:nvSpPr>
        <p:spPr/>
        <p:txBody>
          <a:bodyPr/>
          <a:lstStyle/>
          <a:p>
            <a:fld id="{59A8FB07-39AA-43AC-A2FE-54978A868C62}" type="slidenum">
              <a:rPr lang="en-US" smtClean="0"/>
              <a:pPr/>
              <a:t>‹#›</a:t>
            </a:fld>
            <a:endParaRPr lang="en-US" dirty="0"/>
          </a:p>
        </p:txBody>
      </p:sp>
      <p:sp>
        <p:nvSpPr>
          <p:cNvPr id="14" name="Text Placeholder 2">
            <a:extLst>
              <a:ext uri="{FF2B5EF4-FFF2-40B4-BE49-F238E27FC236}">
                <a16:creationId xmlns:a16="http://schemas.microsoft.com/office/drawing/2014/main" id="{D03DBE47-1E99-474F-A966-0FC6B5FE8777}"/>
              </a:ext>
            </a:extLst>
          </p:cNvPr>
          <p:cNvSpPr>
            <a:spLocks noGrp="1"/>
          </p:cNvSpPr>
          <p:nvPr>
            <p:ph type="body" idx="1" hasCustomPrompt="1"/>
          </p:nvPr>
        </p:nvSpPr>
        <p:spPr>
          <a:xfrm>
            <a:off x="1066800" y="2289437"/>
            <a:ext cx="5676900" cy="3224463"/>
          </a:xfrm>
          <a:prstGeom prst="rect">
            <a:avLst/>
          </a:prstGeom>
        </p:spPr>
        <p:txBody>
          <a:bodyPr tIns="0" rIns="0" bIns="0" anchor="t" anchorCtr="0">
            <a:noAutofit/>
          </a:bodyPr>
          <a:lstStyle>
            <a:lvl1pPr marL="285750" indent="-285750" algn="l" defTabSz="914400" rtl="0" eaLnBrk="1" latinLnBrk="0" hangingPunct="1">
              <a:lnSpc>
                <a:spcPct val="100000"/>
              </a:lnSpc>
              <a:spcBef>
                <a:spcPts val="1000"/>
              </a:spcBef>
              <a:buClr>
                <a:schemeClr val="accent1"/>
              </a:buClr>
              <a:buFont typeface="Arial" panose="020B0604020202020204" pitchFamily="34" charset="0"/>
              <a:buChar char="•"/>
              <a:defRPr lang="en-US" sz="1600" b="0" i="0" kern="1200" cap="none" baseline="0" dirty="0" smtClean="0">
                <a:solidFill>
                  <a:schemeClr val="tx1"/>
                </a:solidFill>
                <a:latin typeface="Calibri" panose="020F0502020204030204" pitchFamily="34" charset="0"/>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For example, elevated levels of a protein known as prostate-specific antigen, or PSA, in the blood may be an indicator of prostate cancer.</a:t>
            </a:r>
          </a:p>
          <a:p>
            <a:pPr lvl="0"/>
            <a:r>
              <a:rPr lang="en-US" dirty="0"/>
              <a:t>One research team has shown that many men with advanced prostate cancer have inherited genetic mutations that could make their cancers more vulnerable to certain drugs</a:t>
            </a:r>
          </a:p>
          <a:p>
            <a:pPr lvl="0"/>
            <a:r>
              <a:rPr lang="en-US" dirty="0"/>
              <a:t>genetics only offers a tiny slice of information about a patient’s biology</a:t>
            </a:r>
          </a:p>
        </p:txBody>
      </p:sp>
      <p:sp>
        <p:nvSpPr>
          <p:cNvPr id="7" name="Text Placeholder 6">
            <a:extLst>
              <a:ext uri="{FF2B5EF4-FFF2-40B4-BE49-F238E27FC236}">
                <a16:creationId xmlns:a16="http://schemas.microsoft.com/office/drawing/2014/main" id="{DFB399B2-BABB-424D-9E0F-FC3B94FC6864}"/>
              </a:ext>
            </a:extLst>
          </p:cNvPr>
          <p:cNvSpPr>
            <a:spLocks noGrp="1"/>
          </p:cNvSpPr>
          <p:nvPr>
            <p:ph type="body" sz="quarter" idx="18" hasCustomPrompt="1"/>
          </p:nvPr>
        </p:nvSpPr>
        <p:spPr>
          <a:xfrm>
            <a:off x="1066800" y="1143000"/>
            <a:ext cx="6362700" cy="934500"/>
          </a:xfrm>
          <a:prstGeom prst="rect">
            <a:avLst/>
          </a:prstGeom>
        </p:spPr>
        <p:txBody>
          <a:bodyPr/>
          <a:lstStyle>
            <a:lvl1pPr marL="0" indent="0">
              <a:buNone/>
              <a:defRPr>
                <a:solidFill>
                  <a:schemeClr val="accent2"/>
                </a:solidFill>
              </a:defRPr>
            </a:lvl1pPr>
          </a:lstStyle>
          <a:p>
            <a:pPr lvl="0"/>
            <a:r>
              <a:rPr lang="en-US" dirty="0"/>
              <a:t>Discovering biomarkers for detecting cancer and other diseases</a:t>
            </a:r>
          </a:p>
        </p:txBody>
      </p:sp>
      <p:pic>
        <p:nvPicPr>
          <p:cNvPr id="24" name="Picture 23">
            <a:extLst>
              <a:ext uri="{FF2B5EF4-FFF2-40B4-BE49-F238E27FC236}">
                <a16:creationId xmlns:a16="http://schemas.microsoft.com/office/drawing/2014/main" id="{97CCBAA6-8992-D844-BF25-D691BCF58823}"/>
              </a:ext>
            </a:extLst>
          </p:cNvPr>
          <p:cNvPicPr>
            <a:picLocks noChangeAspect="1"/>
          </p:cNvPicPr>
          <p:nvPr/>
        </p:nvPicPr>
        <p:blipFill>
          <a:blip r:embed="rId2"/>
          <a:stretch>
            <a:fillRect/>
          </a:stretch>
        </p:blipFill>
        <p:spPr>
          <a:xfrm>
            <a:off x="8528825" y="2833638"/>
            <a:ext cx="260899" cy="273944"/>
          </a:xfrm>
          <a:prstGeom prst="rect">
            <a:avLst/>
          </a:prstGeom>
        </p:spPr>
      </p:pic>
      <p:sp>
        <p:nvSpPr>
          <p:cNvPr id="25" name="Title 3">
            <a:extLst>
              <a:ext uri="{FF2B5EF4-FFF2-40B4-BE49-F238E27FC236}">
                <a16:creationId xmlns:a16="http://schemas.microsoft.com/office/drawing/2014/main" id="{339D84DF-C8B1-C44F-94AF-A01EB1D6BAA4}"/>
              </a:ext>
            </a:extLst>
          </p:cNvPr>
          <p:cNvSpPr>
            <a:spLocks noGrp="1"/>
          </p:cNvSpPr>
          <p:nvPr>
            <p:ph type="title" hasCustomPrompt="1"/>
          </p:nvPr>
        </p:nvSpPr>
        <p:spPr>
          <a:xfrm>
            <a:off x="9039743" y="2776933"/>
            <a:ext cx="2555357" cy="1277615"/>
          </a:xfrm>
          <a:prstGeom prst="rect">
            <a:avLst/>
          </a:prstGeom>
        </p:spPr>
        <p:txBody>
          <a:bodyPr rIns="0"/>
          <a:lstStyle>
            <a:lvl1pPr>
              <a:defRPr sz="2800">
                <a:solidFill>
                  <a:schemeClr val="bg1"/>
                </a:solidFill>
              </a:defRPr>
            </a:lvl1pPr>
          </a:lstStyle>
          <a:p>
            <a:r>
              <a:rPr lang="en-US" dirty="0"/>
              <a:t>Enter text here. Keep to 3-lines max</a:t>
            </a:r>
          </a:p>
        </p:txBody>
      </p:sp>
      <p:pic>
        <p:nvPicPr>
          <p:cNvPr id="12" name="Picture 11">
            <a:extLst>
              <a:ext uri="{FF2B5EF4-FFF2-40B4-BE49-F238E27FC236}">
                <a16:creationId xmlns:a16="http://schemas.microsoft.com/office/drawing/2014/main" id="{BF03DDD4-3B69-EE42-A104-3E82F9F291E1}"/>
              </a:ext>
            </a:extLst>
          </p:cNvPr>
          <p:cNvPicPr>
            <a:picLocks noChangeAspect="1"/>
          </p:cNvPicPr>
          <p:nvPr userDrawn="1"/>
        </p:nvPicPr>
        <p:blipFill>
          <a:blip r:embed="rId2"/>
          <a:stretch>
            <a:fillRect/>
          </a:stretch>
        </p:blipFill>
        <p:spPr>
          <a:xfrm>
            <a:off x="8528825" y="2833638"/>
            <a:ext cx="260899" cy="273944"/>
          </a:xfrm>
          <a:prstGeom prst="rect">
            <a:avLst/>
          </a:prstGeom>
        </p:spPr>
      </p:pic>
      <p:pic>
        <p:nvPicPr>
          <p:cNvPr id="15" name="Picture 14" descr="Text&#10;&#10;Description automatically generated">
            <a:extLst>
              <a:ext uri="{FF2B5EF4-FFF2-40B4-BE49-F238E27FC236}">
                <a16:creationId xmlns:a16="http://schemas.microsoft.com/office/drawing/2014/main" id="{90BD3EBE-8C07-4B47-BA24-18DCBAE52C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28865" y="6207308"/>
            <a:ext cx="1285422" cy="514169"/>
          </a:xfrm>
          <a:prstGeom prst="rect">
            <a:avLst/>
          </a:prstGeom>
        </p:spPr>
      </p:pic>
    </p:spTree>
    <p:extLst>
      <p:ext uri="{BB962C8B-B14F-4D97-AF65-F5344CB8AC3E}">
        <p14:creationId xmlns:p14="http://schemas.microsoft.com/office/powerpoint/2010/main" val="2235808743"/>
      </p:ext>
    </p:extLst>
  </p:cSld>
  <p:clrMapOvr>
    <a:masterClrMapping/>
  </p:clrMapOvr>
  <p:extLst>
    <p:ext uri="{DCECCB84-F9BA-43D5-87BE-67443E8EF086}">
      <p15:sldGuideLst xmlns:p15="http://schemas.microsoft.com/office/powerpoint/2012/main">
        <p15:guide id="3" pos="4680">
          <p15:clr>
            <a:srgbClr val="FBAE40"/>
          </p15:clr>
        </p15:guide>
        <p15:guide id="4"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Section or Transition">
    <p:bg>
      <p:bgPr>
        <a:solidFill>
          <a:srgbClr val="112345"/>
        </a:solid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C7C2EEEA-EC30-4240-BAB6-02AEE9C22722}"/>
              </a:ext>
            </a:extLst>
          </p:cNvPr>
          <p:cNvSpPr>
            <a:spLocks noGrp="1"/>
          </p:cNvSpPr>
          <p:nvPr>
            <p:ph type="ftr" sz="quarter" idx="16"/>
          </p:nvPr>
        </p:nvSpPr>
        <p:spPr/>
        <p:txBody>
          <a:bodyPr/>
          <a:lstStyle/>
          <a:p>
            <a:r>
              <a:rPr lang="en-US" altLang="en-US"/>
              <a:t>© Fred Hutchinson Cancer Research Center </a:t>
            </a:r>
            <a:endParaRPr lang="en-US" altLang="en-US" dirty="0"/>
          </a:p>
        </p:txBody>
      </p:sp>
      <p:sp>
        <p:nvSpPr>
          <p:cNvPr id="9" name="Slide Number Placeholder 8">
            <a:extLst>
              <a:ext uri="{FF2B5EF4-FFF2-40B4-BE49-F238E27FC236}">
                <a16:creationId xmlns:a16="http://schemas.microsoft.com/office/drawing/2014/main" id="{ABB7A898-4D47-164D-9992-E4B63D56AA08}"/>
              </a:ext>
            </a:extLst>
          </p:cNvPr>
          <p:cNvSpPr>
            <a:spLocks noGrp="1"/>
          </p:cNvSpPr>
          <p:nvPr>
            <p:ph type="sldNum" sz="quarter" idx="17"/>
          </p:nvPr>
        </p:nvSpPr>
        <p:spPr/>
        <p:txBody>
          <a:bodyPr/>
          <a:lstStyle/>
          <a:p>
            <a:fld id="{59A8FB07-39AA-43AC-A2FE-54978A868C62}" type="slidenum">
              <a:rPr lang="en-US" smtClean="0"/>
              <a:pPr/>
              <a:t>‹#›</a:t>
            </a:fld>
            <a:endParaRPr lang="en-US" dirty="0"/>
          </a:p>
        </p:txBody>
      </p:sp>
      <p:sp>
        <p:nvSpPr>
          <p:cNvPr id="13" name="Title 1">
            <a:extLst>
              <a:ext uri="{FF2B5EF4-FFF2-40B4-BE49-F238E27FC236}">
                <a16:creationId xmlns:a16="http://schemas.microsoft.com/office/drawing/2014/main" id="{9CB5EF19-37B0-4946-8204-7EF96E640847}"/>
              </a:ext>
            </a:extLst>
          </p:cNvPr>
          <p:cNvSpPr>
            <a:spLocks noGrp="1"/>
          </p:cNvSpPr>
          <p:nvPr>
            <p:ph type="title" hasCustomPrompt="1"/>
          </p:nvPr>
        </p:nvSpPr>
        <p:spPr>
          <a:xfrm>
            <a:off x="609600" y="1455976"/>
            <a:ext cx="7620000" cy="1973024"/>
          </a:xfrm>
          <a:prstGeom prst="rect">
            <a:avLst/>
          </a:prstGeom>
        </p:spPr>
        <p:txBody>
          <a:bodyPr anchor="b"/>
          <a:lstStyle>
            <a:lvl1pPr algn="l" defTabSz="914377" rtl="0" eaLnBrk="1" latinLnBrk="0" hangingPunct="1">
              <a:lnSpc>
                <a:spcPct val="90000"/>
              </a:lnSpc>
              <a:spcBef>
                <a:spcPct val="0"/>
              </a:spcBef>
              <a:buNone/>
              <a:defRPr lang="en-US" sz="4400" b="0" i="0" kern="1200" baseline="0" dirty="0">
                <a:solidFill>
                  <a:schemeClr val="bg1"/>
                </a:solidFill>
                <a:latin typeface="Calibri Light" panose="020F0302020204030204" pitchFamily="34" charset="0"/>
                <a:ea typeface="+mj-ea"/>
                <a:cs typeface="+mj-cs"/>
              </a:defRPr>
            </a:lvl1pPr>
          </a:lstStyle>
          <a:p>
            <a:r>
              <a:rPr lang="en-US" dirty="0"/>
              <a:t>CLICK TO EDIT SECTION TEXT</a:t>
            </a:r>
          </a:p>
        </p:txBody>
      </p:sp>
      <p:sp>
        <p:nvSpPr>
          <p:cNvPr id="14" name="Text Placeholder 2">
            <a:extLst>
              <a:ext uri="{FF2B5EF4-FFF2-40B4-BE49-F238E27FC236}">
                <a16:creationId xmlns:a16="http://schemas.microsoft.com/office/drawing/2014/main" id="{D03DBE47-1E99-474F-A966-0FC6B5FE8777}"/>
              </a:ext>
            </a:extLst>
          </p:cNvPr>
          <p:cNvSpPr>
            <a:spLocks noGrp="1"/>
          </p:cNvSpPr>
          <p:nvPr>
            <p:ph type="body" idx="1" hasCustomPrompt="1"/>
          </p:nvPr>
        </p:nvSpPr>
        <p:spPr>
          <a:xfrm>
            <a:off x="609600" y="3665349"/>
            <a:ext cx="7620000" cy="1290826"/>
          </a:xfrm>
          <a:prstGeom prst="rect">
            <a:avLst/>
          </a:prstGeom>
        </p:spPr>
        <p:txBody>
          <a:bodyPr>
            <a:normAutofit/>
          </a:bodyPr>
          <a:lstStyle>
            <a:lvl1pPr marL="228594" indent="-228594" algn="l" defTabSz="914377" rtl="0" eaLnBrk="1" latinLnBrk="0" hangingPunct="1">
              <a:lnSpc>
                <a:spcPct val="90000"/>
              </a:lnSpc>
              <a:spcBef>
                <a:spcPts val="1000"/>
              </a:spcBef>
              <a:buClr>
                <a:schemeClr val="accent1"/>
              </a:buClr>
              <a:buFont typeface="Arial" panose="020B0604020202020204" pitchFamily="34" charset="0"/>
              <a:buChar char="•"/>
              <a:tabLst/>
              <a:defRPr lang="en-US" sz="1800" b="0" i="0" kern="1200" baseline="0" dirty="0" smtClean="0">
                <a:solidFill>
                  <a:schemeClr val="bg1"/>
                </a:solidFill>
                <a:latin typeface="Calibri" panose="020F0502020204030204" pitchFamily="34" charset="0"/>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text</a:t>
            </a:r>
          </a:p>
        </p:txBody>
      </p:sp>
      <p:sp>
        <p:nvSpPr>
          <p:cNvPr id="3" name="Picture Placeholder 2">
            <a:extLst>
              <a:ext uri="{FF2B5EF4-FFF2-40B4-BE49-F238E27FC236}">
                <a16:creationId xmlns:a16="http://schemas.microsoft.com/office/drawing/2014/main" id="{2D6C2568-1C55-9944-BB45-E18F3707CEE4}"/>
              </a:ext>
            </a:extLst>
          </p:cNvPr>
          <p:cNvSpPr>
            <a:spLocks noGrp="1"/>
          </p:cNvSpPr>
          <p:nvPr>
            <p:ph type="pic" sz="quarter" idx="18" hasCustomPrompt="1"/>
          </p:nvPr>
        </p:nvSpPr>
        <p:spPr>
          <a:xfrm>
            <a:off x="8724901" y="1066800"/>
            <a:ext cx="2400300" cy="4724400"/>
          </a:xfrm>
          <a:prstGeom prst="rect">
            <a:avLst/>
          </a:prstGeom>
          <a:blipFill>
            <a:blip r:embed="rId2"/>
            <a:stretch>
              <a:fillRect/>
            </a:stretch>
          </a:blipFill>
        </p:spPr>
        <p:txBody>
          <a:bodyPr>
            <a:normAutofit/>
          </a:bodyPr>
          <a:lstStyle>
            <a:lvl1pPr marL="0" indent="0">
              <a:buNone/>
              <a:defRPr sz="1100">
                <a:solidFill>
                  <a:schemeClr val="accent6"/>
                </a:solidFill>
              </a:defRPr>
            </a:lvl1pPr>
          </a:lstStyle>
          <a:p>
            <a:r>
              <a:rPr lang="en-US" dirty="0"/>
              <a:t>Click to replace </a:t>
            </a:r>
            <a:r>
              <a:rPr lang="en-US" dirty="0" err="1"/>
              <a:t>img</a:t>
            </a:r>
            <a:endParaRPr lang="en-US" dirty="0"/>
          </a:p>
        </p:txBody>
      </p:sp>
      <p:pic>
        <p:nvPicPr>
          <p:cNvPr id="8" name="Picture 7" descr="Logo&#10;&#10;Description automatically generated with low confidence">
            <a:extLst>
              <a:ext uri="{FF2B5EF4-FFF2-40B4-BE49-F238E27FC236}">
                <a16:creationId xmlns:a16="http://schemas.microsoft.com/office/drawing/2014/main" id="{961818FA-4967-4CE0-ACCB-E272B1D63F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46197" y="6276884"/>
            <a:ext cx="1310148" cy="524059"/>
          </a:xfrm>
          <a:prstGeom prst="rect">
            <a:avLst/>
          </a:prstGeom>
        </p:spPr>
      </p:pic>
    </p:spTree>
    <p:extLst>
      <p:ext uri="{BB962C8B-B14F-4D97-AF65-F5344CB8AC3E}">
        <p14:creationId xmlns:p14="http://schemas.microsoft.com/office/powerpoint/2010/main" val="1690648450"/>
      </p:ext>
    </p:extLst>
  </p:cSld>
  <p:clrMapOvr>
    <a:masterClrMapping/>
  </p:clrMapOvr>
  <p:extLst>
    <p:ext uri="{DCECCB84-F9BA-43D5-87BE-67443E8EF086}">
      <p15:sldGuideLst xmlns:p15="http://schemas.microsoft.com/office/powerpoint/2012/main">
        <p15:guide id="4" pos="5496" userDrawn="1">
          <p15:clr>
            <a:srgbClr val="FBAE40"/>
          </p15:clr>
        </p15:guide>
        <p15:guide id="5" orient="horz" pos="672" userDrawn="1">
          <p15:clr>
            <a:srgbClr val="FBAE40"/>
          </p15:clr>
        </p15:guide>
        <p15:guide id="6" orient="horz" pos="364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able of Contents">
    <p:bg>
      <p:bgPr>
        <a:solidFill>
          <a:srgbClr val="112345"/>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F713315-D736-D644-920A-4C44629FB61C}"/>
              </a:ext>
            </a:extLst>
          </p:cNvPr>
          <p:cNvSpPr/>
          <p:nvPr userDrawn="1"/>
        </p:nvSpPr>
        <p:spPr>
          <a:xfrm>
            <a:off x="6874" y="0"/>
            <a:ext cx="12185127" cy="6858000"/>
          </a:xfrm>
          <a:prstGeom prst="rect">
            <a:avLst/>
          </a:prstGeom>
          <a:solidFill>
            <a:srgbClr val="1123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Calibri" panose="020F0502020204030204" pitchFamily="34" charset="0"/>
            </a:endParaRPr>
          </a:p>
        </p:txBody>
      </p:sp>
      <p:sp>
        <p:nvSpPr>
          <p:cNvPr id="6" name="Footer Placeholder 5">
            <a:extLst>
              <a:ext uri="{FF2B5EF4-FFF2-40B4-BE49-F238E27FC236}">
                <a16:creationId xmlns:a16="http://schemas.microsoft.com/office/drawing/2014/main" id="{C7C2EEEA-EC30-4240-BAB6-02AEE9C22722}"/>
              </a:ext>
            </a:extLst>
          </p:cNvPr>
          <p:cNvSpPr>
            <a:spLocks noGrp="1"/>
          </p:cNvSpPr>
          <p:nvPr>
            <p:ph type="ftr" sz="quarter" idx="16"/>
          </p:nvPr>
        </p:nvSpPr>
        <p:spPr/>
        <p:txBody>
          <a:bodyPr/>
          <a:lstStyle/>
          <a:p>
            <a:r>
              <a:rPr lang="en-US" altLang="en-US" dirty="0"/>
              <a:t>© Fred Hutchinson Cancer Research Center </a:t>
            </a:r>
          </a:p>
        </p:txBody>
      </p:sp>
      <p:sp>
        <p:nvSpPr>
          <p:cNvPr id="9" name="Slide Number Placeholder 8">
            <a:extLst>
              <a:ext uri="{FF2B5EF4-FFF2-40B4-BE49-F238E27FC236}">
                <a16:creationId xmlns:a16="http://schemas.microsoft.com/office/drawing/2014/main" id="{ABB7A898-4D47-164D-9992-E4B63D56AA08}"/>
              </a:ext>
            </a:extLst>
          </p:cNvPr>
          <p:cNvSpPr>
            <a:spLocks noGrp="1"/>
          </p:cNvSpPr>
          <p:nvPr>
            <p:ph type="sldNum" sz="quarter" idx="17"/>
          </p:nvPr>
        </p:nvSpPr>
        <p:spPr/>
        <p:txBody>
          <a:bodyPr/>
          <a:lstStyle/>
          <a:p>
            <a:fld id="{59A8FB07-39AA-43AC-A2FE-54978A868C62}" type="slidenum">
              <a:rPr lang="en-US" smtClean="0"/>
              <a:pPr/>
              <a:t>‹#›</a:t>
            </a:fld>
            <a:endParaRPr lang="en-US" dirty="0"/>
          </a:p>
        </p:txBody>
      </p:sp>
      <p:sp>
        <p:nvSpPr>
          <p:cNvPr id="14" name="Text Placeholder 2">
            <a:extLst>
              <a:ext uri="{FF2B5EF4-FFF2-40B4-BE49-F238E27FC236}">
                <a16:creationId xmlns:a16="http://schemas.microsoft.com/office/drawing/2014/main" id="{D03DBE47-1E99-474F-A966-0FC6B5FE8777}"/>
              </a:ext>
            </a:extLst>
          </p:cNvPr>
          <p:cNvSpPr>
            <a:spLocks noGrp="1"/>
          </p:cNvSpPr>
          <p:nvPr>
            <p:ph type="body" idx="1" hasCustomPrompt="1"/>
          </p:nvPr>
        </p:nvSpPr>
        <p:spPr>
          <a:xfrm>
            <a:off x="6096000" y="1261830"/>
            <a:ext cx="4805917" cy="325966"/>
          </a:xfrm>
          <a:prstGeom prst="rect">
            <a:avLst/>
          </a:prstGeom>
        </p:spPr>
        <p:txBody>
          <a:bodyPr anchor="ctr" anchorCtr="0">
            <a:noAutofit/>
          </a:bodyPr>
          <a:lstStyle>
            <a:lvl1pPr marL="0" indent="0" algn="l" defTabSz="914377" rtl="0" eaLnBrk="1" latinLnBrk="0" hangingPunct="1">
              <a:lnSpc>
                <a:spcPct val="90000"/>
              </a:lnSpc>
              <a:spcBef>
                <a:spcPts val="1000"/>
              </a:spcBef>
              <a:buClr>
                <a:schemeClr val="accent1"/>
              </a:buClr>
              <a:buFont typeface="+mj-lt"/>
              <a:buNone/>
              <a:defRPr lang="en-US" sz="2400" b="0" i="0" kern="1200" cap="all" baseline="0" dirty="0" smtClean="0">
                <a:solidFill>
                  <a:schemeClr val="bg1"/>
                </a:solidFill>
                <a:latin typeface="Calibri" panose="020F0502020204030204" pitchFamily="34" charset="0"/>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Enter section</a:t>
            </a:r>
          </a:p>
        </p:txBody>
      </p:sp>
      <p:pic>
        <p:nvPicPr>
          <p:cNvPr id="10" name="Picture 9">
            <a:extLst>
              <a:ext uri="{FF2B5EF4-FFF2-40B4-BE49-F238E27FC236}">
                <a16:creationId xmlns:a16="http://schemas.microsoft.com/office/drawing/2014/main" id="{1155AEB3-A6AE-9043-983D-E3131B882011}"/>
              </a:ext>
            </a:extLst>
          </p:cNvPr>
          <p:cNvPicPr>
            <a:picLocks noChangeAspect="1"/>
          </p:cNvPicPr>
          <p:nvPr/>
        </p:nvPicPr>
        <p:blipFill>
          <a:blip r:embed="rId2"/>
          <a:stretch>
            <a:fillRect/>
          </a:stretch>
        </p:blipFill>
        <p:spPr>
          <a:xfrm>
            <a:off x="597648" y="2833638"/>
            <a:ext cx="260899" cy="273944"/>
          </a:xfrm>
          <a:prstGeom prst="rect">
            <a:avLst/>
          </a:prstGeom>
        </p:spPr>
      </p:pic>
      <p:sp>
        <p:nvSpPr>
          <p:cNvPr id="11" name="Text Placeholder 2">
            <a:extLst>
              <a:ext uri="{FF2B5EF4-FFF2-40B4-BE49-F238E27FC236}">
                <a16:creationId xmlns:a16="http://schemas.microsoft.com/office/drawing/2014/main" id="{E6850A3B-6B38-6348-B91A-928F18FD25FF}"/>
              </a:ext>
            </a:extLst>
          </p:cNvPr>
          <p:cNvSpPr>
            <a:spLocks noGrp="1"/>
          </p:cNvSpPr>
          <p:nvPr>
            <p:ph type="body" idx="18" hasCustomPrompt="1"/>
          </p:nvPr>
        </p:nvSpPr>
        <p:spPr>
          <a:xfrm>
            <a:off x="6096000" y="2218759"/>
            <a:ext cx="4805917" cy="325966"/>
          </a:xfrm>
          <a:prstGeom prst="rect">
            <a:avLst/>
          </a:prstGeom>
        </p:spPr>
        <p:txBody>
          <a:bodyPr anchor="ctr" anchorCtr="0">
            <a:noAutofit/>
          </a:bodyPr>
          <a:lstStyle>
            <a:lvl1pPr marL="0" indent="0" algn="l" defTabSz="914377" rtl="0" eaLnBrk="1" latinLnBrk="0" hangingPunct="1">
              <a:lnSpc>
                <a:spcPct val="90000"/>
              </a:lnSpc>
              <a:spcBef>
                <a:spcPts val="1000"/>
              </a:spcBef>
              <a:buClr>
                <a:schemeClr val="accent1"/>
              </a:buClr>
              <a:buFont typeface="+mj-lt"/>
              <a:buNone/>
              <a:defRPr lang="en-US" sz="2400" b="0" i="0" kern="1200" cap="all" baseline="0" dirty="0" smtClean="0">
                <a:solidFill>
                  <a:schemeClr val="bg1"/>
                </a:solidFill>
                <a:latin typeface="Calibri" panose="020F0502020204030204" pitchFamily="34" charset="0"/>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Enter section</a:t>
            </a:r>
          </a:p>
        </p:txBody>
      </p:sp>
      <p:sp>
        <p:nvSpPr>
          <p:cNvPr id="16" name="Text Placeholder 2">
            <a:extLst>
              <a:ext uri="{FF2B5EF4-FFF2-40B4-BE49-F238E27FC236}">
                <a16:creationId xmlns:a16="http://schemas.microsoft.com/office/drawing/2014/main" id="{D8B95CC4-5252-9B41-92FB-753527DCD88B}"/>
              </a:ext>
            </a:extLst>
          </p:cNvPr>
          <p:cNvSpPr>
            <a:spLocks noGrp="1"/>
          </p:cNvSpPr>
          <p:nvPr>
            <p:ph type="body" idx="19" hasCustomPrompt="1"/>
          </p:nvPr>
        </p:nvSpPr>
        <p:spPr>
          <a:xfrm>
            <a:off x="6096000" y="3267838"/>
            <a:ext cx="4805917" cy="325966"/>
          </a:xfrm>
          <a:prstGeom prst="rect">
            <a:avLst/>
          </a:prstGeom>
        </p:spPr>
        <p:txBody>
          <a:bodyPr anchor="ctr" anchorCtr="0">
            <a:noAutofit/>
          </a:bodyPr>
          <a:lstStyle>
            <a:lvl1pPr marL="0" indent="0" algn="l" defTabSz="914377" rtl="0" eaLnBrk="1" latinLnBrk="0" hangingPunct="1">
              <a:lnSpc>
                <a:spcPct val="90000"/>
              </a:lnSpc>
              <a:spcBef>
                <a:spcPts val="1000"/>
              </a:spcBef>
              <a:buClr>
                <a:schemeClr val="accent1"/>
              </a:buClr>
              <a:buFont typeface="+mj-lt"/>
              <a:buNone/>
              <a:defRPr lang="en-US" sz="2400" b="0" i="0" kern="1200" cap="all" baseline="0" dirty="0" smtClean="0">
                <a:solidFill>
                  <a:schemeClr val="bg1"/>
                </a:solidFill>
                <a:latin typeface="Calibri" panose="020F0502020204030204" pitchFamily="34" charset="0"/>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Enter section</a:t>
            </a:r>
          </a:p>
        </p:txBody>
      </p:sp>
      <p:sp>
        <p:nvSpPr>
          <p:cNvPr id="17" name="Text Placeholder 2">
            <a:extLst>
              <a:ext uri="{FF2B5EF4-FFF2-40B4-BE49-F238E27FC236}">
                <a16:creationId xmlns:a16="http://schemas.microsoft.com/office/drawing/2014/main" id="{08F501D7-E2D3-5044-BB5C-11B201BDD42C}"/>
              </a:ext>
            </a:extLst>
          </p:cNvPr>
          <p:cNvSpPr>
            <a:spLocks noGrp="1"/>
          </p:cNvSpPr>
          <p:nvPr>
            <p:ph type="body" idx="20" hasCustomPrompt="1"/>
          </p:nvPr>
        </p:nvSpPr>
        <p:spPr>
          <a:xfrm>
            <a:off x="6096000" y="4316917"/>
            <a:ext cx="4805917" cy="325966"/>
          </a:xfrm>
          <a:prstGeom prst="rect">
            <a:avLst/>
          </a:prstGeom>
        </p:spPr>
        <p:txBody>
          <a:bodyPr anchor="ctr" anchorCtr="0">
            <a:noAutofit/>
          </a:bodyPr>
          <a:lstStyle>
            <a:lvl1pPr marL="0" indent="0" algn="l" defTabSz="914377" rtl="0" eaLnBrk="1" latinLnBrk="0" hangingPunct="1">
              <a:lnSpc>
                <a:spcPct val="90000"/>
              </a:lnSpc>
              <a:spcBef>
                <a:spcPts val="1000"/>
              </a:spcBef>
              <a:buClr>
                <a:schemeClr val="accent1"/>
              </a:buClr>
              <a:buFont typeface="+mj-lt"/>
              <a:buNone/>
              <a:defRPr lang="en-US" sz="2400" b="0" i="0" kern="1200" cap="all" baseline="0" dirty="0" smtClean="0">
                <a:solidFill>
                  <a:schemeClr val="bg1"/>
                </a:solidFill>
                <a:latin typeface="Calibri" panose="020F0502020204030204" pitchFamily="34" charset="0"/>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Enter section</a:t>
            </a:r>
          </a:p>
        </p:txBody>
      </p:sp>
      <p:sp>
        <p:nvSpPr>
          <p:cNvPr id="18" name="Text Placeholder 2">
            <a:extLst>
              <a:ext uri="{FF2B5EF4-FFF2-40B4-BE49-F238E27FC236}">
                <a16:creationId xmlns:a16="http://schemas.microsoft.com/office/drawing/2014/main" id="{C0984839-4ACA-0546-B117-C400DF8A5E04}"/>
              </a:ext>
            </a:extLst>
          </p:cNvPr>
          <p:cNvSpPr>
            <a:spLocks noGrp="1"/>
          </p:cNvSpPr>
          <p:nvPr>
            <p:ph type="body" idx="21" hasCustomPrompt="1"/>
          </p:nvPr>
        </p:nvSpPr>
        <p:spPr>
          <a:xfrm>
            <a:off x="6096000" y="5405359"/>
            <a:ext cx="4805917" cy="325966"/>
          </a:xfrm>
          <a:prstGeom prst="rect">
            <a:avLst/>
          </a:prstGeom>
        </p:spPr>
        <p:txBody>
          <a:bodyPr anchor="ctr" anchorCtr="0">
            <a:noAutofit/>
          </a:bodyPr>
          <a:lstStyle>
            <a:lvl1pPr marL="0" indent="0" algn="l" defTabSz="914377" rtl="0" eaLnBrk="1" latinLnBrk="0" hangingPunct="1">
              <a:lnSpc>
                <a:spcPct val="90000"/>
              </a:lnSpc>
              <a:spcBef>
                <a:spcPts val="1000"/>
              </a:spcBef>
              <a:buClr>
                <a:schemeClr val="accent1"/>
              </a:buClr>
              <a:buFont typeface="+mj-lt"/>
              <a:buNone/>
              <a:defRPr lang="en-US" sz="2400" b="0" i="0" kern="1200" cap="all" baseline="0" dirty="0" smtClean="0">
                <a:solidFill>
                  <a:schemeClr val="bg1"/>
                </a:solidFill>
                <a:latin typeface="Calibri" panose="020F0502020204030204" pitchFamily="34" charset="0"/>
                <a:ea typeface="+mn-ea"/>
                <a:cs typeface="+mn-cs"/>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Enter section</a:t>
            </a:r>
          </a:p>
        </p:txBody>
      </p:sp>
      <p:sp>
        <p:nvSpPr>
          <p:cNvPr id="24" name="Rectangle 23">
            <a:extLst>
              <a:ext uri="{FF2B5EF4-FFF2-40B4-BE49-F238E27FC236}">
                <a16:creationId xmlns:a16="http://schemas.microsoft.com/office/drawing/2014/main" id="{C3D38642-C817-6549-9E95-07F99E664D6D}"/>
              </a:ext>
            </a:extLst>
          </p:cNvPr>
          <p:cNvSpPr/>
          <p:nvPr/>
        </p:nvSpPr>
        <p:spPr>
          <a:xfrm>
            <a:off x="1028245" y="2729229"/>
            <a:ext cx="2984804" cy="1077218"/>
          </a:xfrm>
          <a:prstGeom prst="rect">
            <a:avLst/>
          </a:prstGeom>
        </p:spPr>
        <p:txBody>
          <a:bodyPr wrap="square" lIns="0" tIns="0" rIns="0" bIns="0" anchor="t" anchorCtr="0">
            <a:noAutofit/>
          </a:bodyPr>
          <a:lstStyle/>
          <a:p>
            <a:pPr>
              <a:buNone/>
            </a:pPr>
            <a:r>
              <a:rPr lang="en-US" altLang="en-US" sz="3200" b="0" i="0" dirty="0">
                <a:solidFill>
                  <a:schemeClr val="bg1"/>
                </a:solidFill>
                <a:latin typeface="Calibri" panose="020F0502020204030204" pitchFamily="34" charset="0"/>
                <a:ea typeface="ヒラギノ角ゴ Pro W3" panose="020B0300000000000000" pitchFamily="34" charset="-128"/>
              </a:rPr>
              <a:t>TABLE OF CONTENTS</a:t>
            </a:r>
          </a:p>
        </p:txBody>
      </p:sp>
      <p:sp>
        <p:nvSpPr>
          <p:cNvPr id="3" name="Picture Placeholder 2">
            <a:extLst>
              <a:ext uri="{FF2B5EF4-FFF2-40B4-BE49-F238E27FC236}">
                <a16:creationId xmlns:a16="http://schemas.microsoft.com/office/drawing/2014/main" id="{EC90CEEF-8069-1D41-BFA6-2B2AA3070647}"/>
              </a:ext>
            </a:extLst>
          </p:cNvPr>
          <p:cNvSpPr>
            <a:spLocks noGrp="1"/>
          </p:cNvSpPr>
          <p:nvPr>
            <p:ph type="pic" sz="quarter" idx="22" hasCustomPrompt="1"/>
          </p:nvPr>
        </p:nvSpPr>
        <p:spPr>
          <a:xfrm>
            <a:off x="5638800" y="1196975"/>
            <a:ext cx="228600" cy="457200"/>
          </a:xfrm>
          <a:prstGeom prst="rect">
            <a:avLst/>
          </a:prstGeom>
          <a:blipFill>
            <a:blip r:embed="rId3"/>
            <a:stretch>
              <a:fillRect/>
            </a:stretch>
          </a:blipFill>
        </p:spPr>
        <p:txBody>
          <a:bodyPr/>
          <a:lstStyle>
            <a:lvl1pPr marL="0" indent="0">
              <a:buNone/>
              <a:defRPr/>
            </a:lvl1pPr>
          </a:lstStyle>
          <a:p>
            <a:r>
              <a:rPr lang="en-US" dirty="0"/>
              <a:t> </a:t>
            </a:r>
          </a:p>
        </p:txBody>
      </p:sp>
      <p:sp>
        <p:nvSpPr>
          <p:cNvPr id="26" name="Picture Placeholder 2">
            <a:extLst>
              <a:ext uri="{FF2B5EF4-FFF2-40B4-BE49-F238E27FC236}">
                <a16:creationId xmlns:a16="http://schemas.microsoft.com/office/drawing/2014/main" id="{692AFFAD-961E-D049-8053-A54D249C209C}"/>
              </a:ext>
            </a:extLst>
          </p:cNvPr>
          <p:cNvSpPr>
            <a:spLocks noGrp="1"/>
          </p:cNvSpPr>
          <p:nvPr>
            <p:ph type="pic" sz="quarter" idx="23" hasCustomPrompt="1"/>
          </p:nvPr>
        </p:nvSpPr>
        <p:spPr>
          <a:xfrm>
            <a:off x="5638800" y="2132640"/>
            <a:ext cx="228600" cy="457200"/>
          </a:xfrm>
          <a:prstGeom prst="rect">
            <a:avLst/>
          </a:prstGeom>
          <a:blipFill>
            <a:blip r:embed="rId4"/>
            <a:stretch>
              <a:fillRect/>
            </a:stretch>
          </a:blipFill>
        </p:spPr>
        <p:txBody>
          <a:bodyPr/>
          <a:lstStyle>
            <a:lvl1pPr marL="0" indent="0">
              <a:buNone/>
              <a:defRPr/>
            </a:lvl1pPr>
          </a:lstStyle>
          <a:p>
            <a:r>
              <a:rPr lang="en-US" dirty="0"/>
              <a:t> </a:t>
            </a:r>
          </a:p>
        </p:txBody>
      </p:sp>
      <p:sp>
        <p:nvSpPr>
          <p:cNvPr id="27" name="Picture Placeholder 2">
            <a:extLst>
              <a:ext uri="{FF2B5EF4-FFF2-40B4-BE49-F238E27FC236}">
                <a16:creationId xmlns:a16="http://schemas.microsoft.com/office/drawing/2014/main" id="{6C7A792F-A7A9-4D4B-A720-8DC32F1B7B65}"/>
              </a:ext>
            </a:extLst>
          </p:cNvPr>
          <p:cNvSpPr>
            <a:spLocks noGrp="1"/>
          </p:cNvSpPr>
          <p:nvPr>
            <p:ph type="pic" sz="quarter" idx="24" hasCustomPrompt="1"/>
          </p:nvPr>
        </p:nvSpPr>
        <p:spPr>
          <a:xfrm>
            <a:off x="5638800" y="3238426"/>
            <a:ext cx="228600" cy="457200"/>
          </a:xfrm>
          <a:prstGeom prst="rect">
            <a:avLst/>
          </a:prstGeom>
          <a:blipFill>
            <a:blip r:embed="rId5"/>
            <a:stretch>
              <a:fillRect/>
            </a:stretch>
          </a:blipFill>
        </p:spPr>
        <p:txBody>
          <a:bodyPr/>
          <a:lstStyle>
            <a:lvl1pPr marL="0" indent="0">
              <a:buNone/>
              <a:defRPr/>
            </a:lvl1pPr>
          </a:lstStyle>
          <a:p>
            <a:r>
              <a:rPr lang="en-US" dirty="0"/>
              <a:t> </a:t>
            </a:r>
          </a:p>
        </p:txBody>
      </p:sp>
      <p:sp>
        <p:nvSpPr>
          <p:cNvPr id="28" name="Picture Placeholder 2">
            <a:extLst>
              <a:ext uri="{FF2B5EF4-FFF2-40B4-BE49-F238E27FC236}">
                <a16:creationId xmlns:a16="http://schemas.microsoft.com/office/drawing/2014/main" id="{B13439A0-A346-B74D-A8B8-AC3F066A6386}"/>
              </a:ext>
            </a:extLst>
          </p:cNvPr>
          <p:cNvSpPr>
            <a:spLocks noGrp="1"/>
          </p:cNvSpPr>
          <p:nvPr>
            <p:ph type="pic" sz="quarter" idx="25" hasCustomPrompt="1"/>
          </p:nvPr>
        </p:nvSpPr>
        <p:spPr>
          <a:xfrm>
            <a:off x="5638800" y="4253836"/>
            <a:ext cx="228600" cy="457200"/>
          </a:xfrm>
          <a:prstGeom prst="rect">
            <a:avLst/>
          </a:prstGeom>
          <a:blipFill>
            <a:blip r:embed="rId6"/>
            <a:stretch>
              <a:fillRect/>
            </a:stretch>
          </a:blipFill>
        </p:spPr>
        <p:txBody>
          <a:bodyPr/>
          <a:lstStyle>
            <a:lvl1pPr marL="0" indent="0">
              <a:buNone/>
              <a:defRPr/>
            </a:lvl1pPr>
          </a:lstStyle>
          <a:p>
            <a:r>
              <a:rPr lang="en-US" dirty="0"/>
              <a:t> </a:t>
            </a:r>
          </a:p>
        </p:txBody>
      </p:sp>
      <p:sp>
        <p:nvSpPr>
          <p:cNvPr id="29" name="Picture Placeholder 2">
            <a:extLst>
              <a:ext uri="{FF2B5EF4-FFF2-40B4-BE49-F238E27FC236}">
                <a16:creationId xmlns:a16="http://schemas.microsoft.com/office/drawing/2014/main" id="{2FA2A03E-0088-484B-AE05-78BDD7106DD8}"/>
              </a:ext>
            </a:extLst>
          </p:cNvPr>
          <p:cNvSpPr>
            <a:spLocks noGrp="1"/>
          </p:cNvSpPr>
          <p:nvPr>
            <p:ph type="pic" sz="quarter" idx="26" hasCustomPrompt="1"/>
          </p:nvPr>
        </p:nvSpPr>
        <p:spPr>
          <a:xfrm>
            <a:off x="5638800" y="5317091"/>
            <a:ext cx="228600" cy="457200"/>
          </a:xfrm>
          <a:prstGeom prst="rect">
            <a:avLst/>
          </a:prstGeom>
          <a:blipFill>
            <a:blip r:embed="rId7"/>
            <a:stretch>
              <a:fillRect/>
            </a:stretch>
          </a:blipFill>
        </p:spPr>
        <p:txBody>
          <a:bodyPr/>
          <a:lstStyle>
            <a:lvl1pPr marL="0" indent="0">
              <a:buNone/>
              <a:defRPr/>
            </a:lvl1pPr>
          </a:lstStyle>
          <a:p>
            <a:r>
              <a:rPr lang="en-US" dirty="0"/>
              <a:t> </a:t>
            </a:r>
          </a:p>
        </p:txBody>
      </p:sp>
      <p:pic>
        <p:nvPicPr>
          <p:cNvPr id="20" name="Picture 19">
            <a:extLst>
              <a:ext uri="{FF2B5EF4-FFF2-40B4-BE49-F238E27FC236}">
                <a16:creationId xmlns:a16="http://schemas.microsoft.com/office/drawing/2014/main" id="{4066764F-A88D-8B4F-AEC9-DD6D21D0528B}"/>
              </a:ext>
            </a:extLst>
          </p:cNvPr>
          <p:cNvPicPr>
            <a:picLocks noChangeAspect="1"/>
          </p:cNvPicPr>
          <p:nvPr userDrawn="1"/>
        </p:nvPicPr>
        <p:blipFill>
          <a:blip r:embed="rId2"/>
          <a:stretch>
            <a:fillRect/>
          </a:stretch>
        </p:blipFill>
        <p:spPr>
          <a:xfrm>
            <a:off x="597648" y="2833638"/>
            <a:ext cx="260899" cy="273944"/>
          </a:xfrm>
          <a:prstGeom prst="rect">
            <a:avLst/>
          </a:prstGeom>
        </p:spPr>
      </p:pic>
      <p:sp>
        <p:nvSpPr>
          <p:cNvPr id="21" name="Rectangle 20">
            <a:extLst>
              <a:ext uri="{FF2B5EF4-FFF2-40B4-BE49-F238E27FC236}">
                <a16:creationId xmlns:a16="http://schemas.microsoft.com/office/drawing/2014/main" id="{8043FED8-1828-C844-8E76-F3EA71AFB871}"/>
              </a:ext>
            </a:extLst>
          </p:cNvPr>
          <p:cNvSpPr/>
          <p:nvPr userDrawn="1"/>
        </p:nvSpPr>
        <p:spPr>
          <a:xfrm>
            <a:off x="1028245" y="2729229"/>
            <a:ext cx="2984804" cy="1077218"/>
          </a:xfrm>
          <a:prstGeom prst="rect">
            <a:avLst/>
          </a:prstGeom>
        </p:spPr>
        <p:txBody>
          <a:bodyPr wrap="square" lIns="0" tIns="0" rIns="0" bIns="0" anchor="t" anchorCtr="0">
            <a:noAutofit/>
          </a:bodyPr>
          <a:lstStyle/>
          <a:p>
            <a:pPr>
              <a:buNone/>
            </a:pPr>
            <a:r>
              <a:rPr lang="en-US" altLang="en-US" sz="3200" b="0" i="0" dirty="0">
                <a:solidFill>
                  <a:schemeClr val="bg1"/>
                </a:solidFill>
                <a:latin typeface="Calibri" panose="020F0502020204030204" pitchFamily="34" charset="0"/>
                <a:ea typeface="ヒラギノ角ゴ Pro W3" panose="020B0300000000000000" pitchFamily="34" charset="-128"/>
              </a:rPr>
              <a:t>TABLE OF CONTENTS</a:t>
            </a:r>
          </a:p>
        </p:txBody>
      </p:sp>
      <p:pic>
        <p:nvPicPr>
          <p:cNvPr id="23" name="Picture 22" descr="Logo&#10;&#10;Description automatically generated with low confidence">
            <a:extLst>
              <a:ext uri="{FF2B5EF4-FFF2-40B4-BE49-F238E27FC236}">
                <a16:creationId xmlns:a16="http://schemas.microsoft.com/office/drawing/2014/main" id="{1CC5BEDC-C71C-4036-B9BC-D81B61815C0A}"/>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55623" y="5984387"/>
            <a:ext cx="1310148" cy="524059"/>
          </a:xfrm>
          <a:prstGeom prst="rect">
            <a:avLst/>
          </a:prstGeom>
        </p:spPr>
      </p:pic>
    </p:spTree>
    <p:extLst>
      <p:ext uri="{BB962C8B-B14F-4D97-AF65-F5344CB8AC3E}">
        <p14:creationId xmlns:p14="http://schemas.microsoft.com/office/powerpoint/2010/main" val="2737146314"/>
      </p:ext>
    </p:extLst>
  </p:cSld>
  <p:clrMapOvr>
    <a:masterClrMapping/>
  </p:clrMapOvr>
  <p:extLst>
    <p:ext uri="{DCECCB84-F9BA-43D5-87BE-67443E8EF086}">
      <p15:sldGuideLst xmlns:p15="http://schemas.microsoft.com/office/powerpoint/2012/main">
        <p15:guide id="1" pos="369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4_Cover Slide [CUSTOM BKGR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2BF51E9-37C0-8948-8458-070BEC4D8626}"/>
              </a:ext>
            </a:extLst>
          </p:cNvPr>
          <p:cNvSpPr>
            <a:spLocks noGrp="1"/>
          </p:cNvSpPr>
          <p:nvPr>
            <p:ph type="title" hasCustomPrompt="1"/>
          </p:nvPr>
        </p:nvSpPr>
        <p:spPr>
          <a:xfrm>
            <a:off x="609601" y="3092328"/>
            <a:ext cx="10527723" cy="1745491"/>
          </a:xfrm>
          <a:prstGeom prst="rect">
            <a:avLst/>
          </a:prstGeom>
        </p:spPr>
        <p:txBody>
          <a:bodyPr rIns="0"/>
          <a:lstStyle>
            <a:lvl1pPr>
              <a:defRPr sz="3751" cap="all" baseline="0">
                <a:solidFill>
                  <a:schemeClr val="bg1"/>
                </a:solidFill>
              </a:defRPr>
            </a:lvl1pPr>
          </a:lstStyle>
          <a:p>
            <a:r>
              <a:rPr lang="en-US" dirty="0"/>
              <a:t>COVER SLIDE GOES HERE </a:t>
            </a:r>
            <a:br>
              <a:rPr lang="en-US" dirty="0"/>
            </a:br>
            <a:r>
              <a:rPr lang="en-US" dirty="0"/>
              <a:t>MAX 2-LINES</a:t>
            </a:r>
          </a:p>
        </p:txBody>
      </p:sp>
      <p:sp>
        <p:nvSpPr>
          <p:cNvPr id="16" name="Text Placeholder 14">
            <a:extLst>
              <a:ext uri="{FF2B5EF4-FFF2-40B4-BE49-F238E27FC236}">
                <a16:creationId xmlns:a16="http://schemas.microsoft.com/office/drawing/2014/main" id="{D0677862-CEA7-A248-9CAA-4EC7B40B80D6}"/>
              </a:ext>
            </a:extLst>
          </p:cNvPr>
          <p:cNvSpPr>
            <a:spLocks noGrp="1"/>
          </p:cNvSpPr>
          <p:nvPr>
            <p:ph type="body" sz="quarter" idx="15" hasCustomPrompt="1"/>
          </p:nvPr>
        </p:nvSpPr>
        <p:spPr>
          <a:xfrm>
            <a:off x="609601" y="2268645"/>
            <a:ext cx="10527723" cy="703159"/>
          </a:xfrm>
          <a:prstGeom prst="rect">
            <a:avLst/>
          </a:prstGeom>
        </p:spPr>
        <p:txBody>
          <a:bodyPr anchor="b">
            <a:normAutofit/>
          </a:bodyPr>
          <a:lstStyle>
            <a:lvl1pPr marL="0" indent="0">
              <a:buNone/>
              <a:defRPr sz="1125" cap="all" baseline="0">
                <a:solidFill>
                  <a:schemeClr val="tx2"/>
                </a:solidFill>
              </a:defRPr>
            </a:lvl1pPr>
          </a:lstStyle>
          <a:p>
            <a:pPr lvl="0"/>
            <a:r>
              <a:rPr lang="en-US" dirty="0"/>
              <a:t>EYEBROW TEXT HEADLINE </a:t>
            </a:r>
          </a:p>
        </p:txBody>
      </p:sp>
      <p:sp>
        <p:nvSpPr>
          <p:cNvPr id="9" name="Text Placeholder 10">
            <a:extLst>
              <a:ext uri="{FF2B5EF4-FFF2-40B4-BE49-F238E27FC236}">
                <a16:creationId xmlns:a16="http://schemas.microsoft.com/office/drawing/2014/main" id="{15633031-4709-7445-9E39-B3486A1516A0}"/>
              </a:ext>
            </a:extLst>
          </p:cNvPr>
          <p:cNvSpPr>
            <a:spLocks noGrp="1"/>
          </p:cNvSpPr>
          <p:nvPr>
            <p:ph type="body" sz="quarter" idx="12" hasCustomPrompt="1"/>
          </p:nvPr>
        </p:nvSpPr>
        <p:spPr>
          <a:xfrm>
            <a:off x="9653840" y="5684868"/>
            <a:ext cx="1913861" cy="599034"/>
          </a:xfrm>
          <a:prstGeom prst="rect">
            <a:avLst/>
          </a:prstGeom>
        </p:spPr>
        <p:txBody>
          <a:bodyPr lIns="0" tIns="0" rIns="0" bIns="0" anchor="b">
            <a:noAutofit/>
          </a:bodyPr>
          <a:lstStyle>
            <a:lvl1pPr marL="0" indent="0" algn="r" defTabSz="685783" rtl="0" eaLnBrk="1" latinLnBrk="0" hangingPunct="1">
              <a:lnSpc>
                <a:spcPct val="100000"/>
              </a:lnSpc>
              <a:spcBef>
                <a:spcPct val="0"/>
              </a:spcBef>
              <a:buNone/>
              <a:defRPr lang="en-US" sz="751" b="0" i="0" kern="1200" cap="all" baseline="0" dirty="0">
                <a:solidFill>
                  <a:schemeClr val="bg1"/>
                </a:solidFill>
                <a:latin typeface="Calibri" panose="020F0502020204030204" pitchFamily="34" charset="0"/>
                <a:ea typeface="+mj-ea"/>
                <a:cs typeface="+mj-cs"/>
              </a:defRPr>
            </a:lvl1pPr>
          </a:lstStyle>
          <a:p>
            <a:pPr algn="r">
              <a:lnSpc>
                <a:spcPct val="100000"/>
              </a:lnSpc>
            </a:pPr>
            <a:r>
              <a:rPr lang="en-US" dirty="0"/>
              <a:t>YOUR NAME</a:t>
            </a:r>
          </a:p>
          <a:p>
            <a:pPr algn="r">
              <a:lnSpc>
                <a:spcPct val="100000"/>
              </a:lnSpc>
            </a:pPr>
            <a:r>
              <a:rPr lang="en-US" dirty="0"/>
              <a:t>DEPARTMENT NAME</a:t>
            </a:r>
          </a:p>
          <a:p>
            <a:pPr algn="r">
              <a:lnSpc>
                <a:spcPct val="100000"/>
              </a:lnSpc>
            </a:pPr>
            <a:r>
              <a:rPr lang="en-US" dirty="0"/>
              <a:t>FCH DATE</a:t>
            </a:r>
          </a:p>
        </p:txBody>
      </p:sp>
      <p:pic>
        <p:nvPicPr>
          <p:cNvPr id="6" name="Picture 5" descr="Logo&#10;&#10;Description automatically generated with low confidence">
            <a:extLst>
              <a:ext uri="{FF2B5EF4-FFF2-40B4-BE49-F238E27FC236}">
                <a16:creationId xmlns:a16="http://schemas.microsoft.com/office/drawing/2014/main" id="{ED72F218-5530-43FE-9EF6-BF4D722C84A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5623" y="5984387"/>
            <a:ext cx="1310148" cy="524059"/>
          </a:xfrm>
          <a:prstGeom prst="rect">
            <a:avLst/>
          </a:prstGeom>
        </p:spPr>
      </p:pic>
    </p:spTree>
    <p:extLst>
      <p:ext uri="{BB962C8B-B14F-4D97-AF65-F5344CB8AC3E}">
        <p14:creationId xmlns:p14="http://schemas.microsoft.com/office/powerpoint/2010/main" val="1999853325"/>
      </p:ext>
    </p:extLst>
  </p:cSld>
  <p:clrMapOvr>
    <a:masterClrMapping/>
  </p:clrMapOvr>
  <p:extLst>
    <p:ext uri="{DCECCB84-F9BA-43D5-87BE-67443E8EF086}">
      <p15:sldGuideLst xmlns:p15="http://schemas.microsoft.com/office/powerpoint/2012/main">
        <p15:guide id="1" orient="horz" pos="1944" userDrawn="1">
          <p15:clr>
            <a:srgbClr val="FBAE40"/>
          </p15:clr>
        </p15:guide>
        <p15:guide id="2" orient="horz" pos="187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Closing">
    <p:bg>
      <p:bgPr>
        <a:solidFill>
          <a:srgbClr val="112345"/>
        </a:solidFill>
        <a:effectLst/>
      </p:bgPr>
    </p:bg>
    <p:spTree>
      <p:nvGrpSpPr>
        <p:cNvPr id="1" name=""/>
        <p:cNvGrpSpPr/>
        <p:nvPr/>
      </p:nvGrpSpPr>
      <p:grpSpPr>
        <a:xfrm>
          <a:off x="0" y="0"/>
          <a:ext cx="0" cy="0"/>
          <a:chOff x="0" y="0"/>
          <a:chExt cx="0" cy="0"/>
        </a:xfrm>
      </p:grpSpPr>
      <p:pic>
        <p:nvPicPr>
          <p:cNvPr id="5" name="Picture 6" descr="thank you.eps">
            <a:extLst>
              <a:ext uri="{FF2B5EF4-FFF2-40B4-BE49-F238E27FC236}">
                <a16:creationId xmlns:a16="http://schemas.microsoft.com/office/drawing/2014/main" id="{7C4D748B-7091-5445-B861-3781C77D9CF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74136" y="2641601"/>
            <a:ext cx="7643728" cy="1287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9">
            <a:extLst>
              <a:ext uri="{FF2B5EF4-FFF2-40B4-BE49-F238E27FC236}">
                <a16:creationId xmlns:a16="http://schemas.microsoft.com/office/drawing/2014/main" id="{D2FD776A-37C2-584F-8A1F-8C3212C11362}"/>
              </a:ext>
            </a:extLst>
          </p:cNvPr>
          <p:cNvSpPr>
            <a:spLocks noGrp="1"/>
          </p:cNvSpPr>
          <p:nvPr>
            <p:ph type="body" sz="quarter" idx="19" hasCustomPrompt="1"/>
          </p:nvPr>
        </p:nvSpPr>
        <p:spPr>
          <a:xfrm>
            <a:off x="3003183" y="6379833"/>
            <a:ext cx="7003192" cy="236796"/>
          </a:xfrm>
        </p:spPr>
        <p:txBody>
          <a:bodyPr vert="horz" lIns="0" tIns="0" rIns="91440" bIns="0" rtlCol="0" anchor="ctr" anchorCtr="0">
            <a:normAutofit/>
          </a:bodyPr>
          <a:lstStyle>
            <a:lvl1pPr marL="0" marR="0" indent="0" algn="l" defTabSz="591627" rtl="0" eaLnBrk="1" fontAlgn="auto" latinLnBrk="0" hangingPunct="1">
              <a:lnSpc>
                <a:spcPct val="100000"/>
              </a:lnSpc>
              <a:spcBef>
                <a:spcPts val="751"/>
              </a:spcBef>
              <a:spcAft>
                <a:spcPts val="0"/>
              </a:spcAft>
              <a:buClr>
                <a:schemeClr val="tx2"/>
              </a:buClr>
              <a:buSzTx/>
              <a:buFont typeface="Arial" panose="020B0604020202020204" pitchFamily="34" charset="0"/>
              <a:buNone/>
              <a:tabLst/>
              <a:defRPr lang="en-US" sz="900" b="0" i="0" spc="0" baseline="0" dirty="0" smtClean="0">
                <a:solidFill>
                  <a:srgbClr val="FFFFFF"/>
                </a:solidFill>
                <a:latin typeface="Calibri" panose="020F0502020204030204" pitchFamily="34" charset="0"/>
              </a:defRPr>
            </a:lvl1pPr>
          </a:lstStyle>
          <a:p>
            <a:pPr marL="0" marR="0" lvl="0" indent="0" algn="l" defTabSz="591627" rtl="0" eaLnBrk="1" fontAlgn="auto" latinLnBrk="0" hangingPunct="1">
              <a:lnSpc>
                <a:spcPct val="100000"/>
              </a:lnSpc>
              <a:spcBef>
                <a:spcPts val="751"/>
              </a:spcBef>
              <a:spcAft>
                <a:spcPts val="0"/>
              </a:spcAft>
              <a:buClr>
                <a:schemeClr val="tx2"/>
              </a:buClr>
              <a:buSzTx/>
              <a:buFont typeface="Arial" panose="020B0604020202020204" pitchFamily="34" charset="0"/>
              <a:buNone/>
              <a:tabLst/>
              <a:defRPr/>
            </a:pPr>
            <a:r>
              <a:rPr lang="en-US" dirty="0"/>
              <a:t>Marie Vendettuoli // Senior Statistical Programmer  //  mvendett@scharp.org</a:t>
            </a:r>
          </a:p>
        </p:txBody>
      </p:sp>
      <p:cxnSp>
        <p:nvCxnSpPr>
          <p:cNvPr id="13" name="Straight Connector 12">
            <a:extLst>
              <a:ext uri="{FF2B5EF4-FFF2-40B4-BE49-F238E27FC236}">
                <a16:creationId xmlns:a16="http://schemas.microsoft.com/office/drawing/2014/main" id="{0EBA5DF6-1BC9-A140-BDDC-FBDA5D74FE9D}"/>
              </a:ext>
            </a:extLst>
          </p:cNvPr>
          <p:cNvCxnSpPr>
            <a:cxnSpLocks/>
          </p:cNvCxnSpPr>
          <p:nvPr userDrawn="1"/>
        </p:nvCxnSpPr>
        <p:spPr>
          <a:xfrm>
            <a:off x="2572719" y="6339437"/>
            <a:ext cx="0" cy="301439"/>
          </a:xfrm>
          <a:prstGeom prst="line">
            <a:avLst/>
          </a:prstGeom>
        </p:spPr>
        <p:style>
          <a:lnRef idx="1">
            <a:schemeClr val="accent2"/>
          </a:lnRef>
          <a:fillRef idx="0">
            <a:schemeClr val="accent2"/>
          </a:fillRef>
          <a:effectRef idx="0">
            <a:schemeClr val="accent2"/>
          </a:effectRef>
          <a:fontRef idx="minor">
            <a:schemeClr val="tx1"/>
          </a:fontRef>
        </p:style>
      </p:cxnSp>
      <p:pic>
        <p:nvPicPr>
          <p:cNvPr id="7" name="Picture 6" descr="Logo&#10;&#10;Description automatically generated with low confidence">
            <a:extLst>
              <a:ext uri="{FF2B5EF4-FFF2-40B4-BE49-F238E27FC236}">
                <a16:creationId xmlns:a16="http://schemas.microsoft.com/office/drawing/2014/main" id="{46203CCD-7A1A-4211-891A-D4A889CE154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2266" y="6228126"/>
            <a:ext cx="1310148" cy="524059"/>
          </a:xfrm>
          <a:prstGeom prst="rect">
            <a:avLst/>
          </a:prstGeom>
        </p:spPr>
      </p:pic>
    </p:spTree>
    <p:extLst>
      <p:ext uri="{BB962C8B-B14F-4D97-AF65-F5344CB8AC3E}">
        <p14:creationId xmlns:p14="http://schemas.microsoft.com/office/powerpoint/2010/main" val="944900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0E090-03D6-4F9F-8655-03E8E0C8921C}"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224371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0E090-03D6-4F9F-8655-03E8E0C8921C}" type="datetimeFigureOut">
              <a:rPr lang="en-US" smtClean="0"/>
              <a:t>11/1/2021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671791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0E090-03D6-4F9F-8655-03E8E0C8921C}"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2622455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0E090-03D6-4F9F-8655-03E8E0C8921C}" type="datetimeFigureOut">
              <a:rPr lang="en-US" smtClean="0"/>
              <a:t>11/1/2021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469467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0E090-03D6-4F9F-8655-03E8E0C8921C}" type="datetimeFigureOut">
              <a:rPr lang="en-US" smtClean="0"/>
              <a:t>11/1/2021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2821846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0E090-03D6-4F9F-8655-03E8E0C8921C}" type="datetimeFigureOut">
              <a:rPr lang="en-US" smtClean="0"/>
              <a:t>11/1/2021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2303366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0E090-03D6-4F9F-8655-03E8E0C8921C}"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12151414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0E090-03D6-4F9F-8655-03E8E0C8921C}" type="datetimeFigureOut">
              <a:rPr lang="en-US" smtClean="0"/>
              <a:t>11/1/2021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B9A54E-3DEC-4F1D-8E2B-B4EA7504A0CD}" type="slidenum">
              <a:rPr lang="en-US" smtClean="0"/>
              <a:t>‹#›</a:t>
            </a:fld>
            <a:endParaRPr lang="en-US"/>
          </a:p>
        </p:txBody>
      </p:sp>
    </p:spTree>
    <p:extLst>
      <p:ext uri="{BB962C8B-B14F-4D97-AF65-F5344CB8AC3E}">
        <p14:creationId xmlns:p14="http://schemas.microsoft.com/office/powerpoint/2010/main" val="1875564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0E090-03D6-4F9F-8655-03E8E0C8921C}" type="datetimeFigureOut">
              <a:rPr lang="en-US" smtClean="0"/>
              <a:t>11/1/2021</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B9A54E-3DEC-4F1D-8E2B-B4EA7504A0CD}" type="slidenum">
              <a:rPr lang="en-US" smtClean="0"/>
              <a:t>‹#›</a:t>
            </a:fld>
            <a:endParaRPr lang="en-US"/>
          </a:p>
        </p:txBody>
      </p:sp>
    </p:spTree>
    <p:extLst>
      <p:ext uri="{BB962C8B-B14F-4D97-AF65-F5344CB8AC3E}">
        <p14:creationId xmlns:p14="http://schemas.microsoft.com/office/powerpoint/2010/main" val="83270247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7" r:id="rId12"/>
    <p:sldLayoutId id="2147483719" r:id="rId13"/>
    <p:sldLayoutId id="2147483718" r:id="rId14"/>
    <p:sldLayoutId id="2147483716" r:id="rId15"/>
    <p:sldLayoutId id="2147483715" r:id="rId16"/>
    <p:sldLayoutId id="2147483713" r:id="rId17"/>
    <p:sldLayoutId id="2147483714" r:id="rId18"/>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s://www.aphis.usda.gov/animal_health/vet_biologics/publications/STATWI000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hyperlink" Target="https://www.aphis.usda.gov/animal_health/vet_biologics/publications/STATWI0005.pdf"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www.aphis.usda.gov/animal_health/vet_biologics/publications/STATWI0005.pdf" TargetMode="External"/><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hyperlink" Target="https://www.aphis.usda.gov/animal_health/vet_biologics/publications/STATWI0005.pdf" TargetMode="External"/><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9.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4.jp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2.xml"/><Relationship Id="rId4" Type="http://schemas.openxmlformats.org/officeDocument/2006/relationships/image" Target="../media/image43.sv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340C-8160-4367-9053-06892971CFB5}"/>
              </a:ext>
            </a:extLst>
          </p:cNvPr>
          <p:cNvSpPr>
            <a:spLocks noGrp="1"/>
          </p:cNvSpPr>
          <p:nvPr>
            <p:ph type="title"/>
          </p:nvPr>
        </p:nvSpPr>
        <p:spPr>
          <a:xfrm>
            <a:off x="1459480" y="3092328"/>
            <a:ext cx="10527723" cy="1745491"/>
          </a:xfrm>
        </p:spPr>
        <p:txBody>
          <a:bodyPr>
            <a:normAutofit/>
          </a:bodyPr>
          <a:lstStyle/>
          <a:p>
            <a:r>
              <a:rPr lang="en-US" sz="6600" dirty="0">
                <a:latin typeface="Calibri" panose="020F0502020204030204" pitchFamily="34" charset="0"/>
                <a:ea typeface="Calibri" panose="020F0502020204030204" pitchFamily="34" charset="0"/>
                <a:cs typeface="Times New Roman" panose="02020603050405020304" pitchFamily="18" charset="0"/>
              </a:rPr>
              <a:t>{</a:t>
            </a:r>
            <a:r>
              <a:rPr lang="en-US" sz="6600" dirty="0" err="1">
                <a:latin typeface="Calibri" panose="020F0502020204030204" pitchFamily="34" charset="0"/>
                <a:ea typeface="Calibri" panose="020F0502020204030204" pitchFamily="34" charset="0"/>
                <a:cs typeface="Times New Roman" panose="02020603050405020304" pitchFamily="18" charset="0"/>
              </a:rPr>
              <a:t>valtools</a:t>
            </a:r>
            <a:r>
              <a:rPr lang="en-US" sz="6600" dirty="0">
                <a:latin typeface="Calibri" panose="020F0502020204030204" pitchFamily="34" charset="0"/>
                <a:ea typeface="Calibri" panose="020F0502020204030204" pitchFamily="34" charset="0"/>
                <a:cs typeface="Times New Roman" panose="02020603050405020304" pitchFamily="18" charset="0"/>
              </a:rPr>
              <a:t>}</a:t>
            </a:r>
            <a:endParaRPr lang="en-US" sz="28699" dirty="0"/>
          </a:p>
        </p:txBody>
      </p:sp>
      <p:sp>
        <p:nvSpPr>
          <p:cNvPr id="3" name="Subtitle 2">
            <a:extLst>
              <a:ext uri="{FF2B5EF4-FFF2-40B4-BE49-F238E27FC236}">
                <a16:creationId xmlns:a16="http://schemas.microsoft.com/office/drawing/2014/main" id="{74F85F8A-7EC0-4231-BA87-03D759660453}"/>
              </a:ext>
            </a:extLst>
          </p:cNvPr>
          <p:cNvSpPr>
            <a:spLocks noGrp="1"/>
          </p:cNvSpPr>
          <p:nvPr>
            <p:ph type="body" sz="quarter" idx="12"/>
          </p:nvPr>
        </p:nvSpPr>
        <p:spPr>
          <a:xfrm>
            <a:off x="0" y="4292867"/>
            <a:ext cx="5445232" cy="673768"/>
          </a:xfrm>
        </p:spPr>
        <p:txBody>
          <a:bodyPr/>
          <a:lstStyle/>
          <a:p>
            <a:r>
              <a:rPr lang="en-US" sz="1800" dirty="0">
                <a:ea typeface="Calibri" panose="020F0502020204030204" pitchFamily="34" charset="0"/>
                <a:cs typeface="Times New Roman" panose="02020603050405020304" pitchFamily="18" charset="0"/>
              </a:rPr>
              <a:t>Software validation separate from development</a:t>
            </a:r>
          </a:p>
          <a:p>
            <a:r>
              <a:rPr lang="en-US" sz="1800" dirty="0">
                <a:ea typeface="Calibri" panose="020F0502020204030204" pitchFamily="34" charset="0"/>
                <a:cs typeface="Times New Roman" panose="02020603050405020304" pitchFamily="18" charset="0"/>
              </a:rPr>
              <a:t>for performance qualification TESTING</a:t>
            </a:r>
            <a:endParaRPr lang="en-US" b="1" dirty="0">
              <a:solidFill>
                <a:schemeClr val="bg1"/>
              </a:solidFill>
            </a:endParaRPr>
          </a:p>
        </p:txBody>
      </p:sp>
      <p:sp>
        <p:nvSpPr>
          <p:cNvPr id="5" name="TextBox 4">
            <a:extLst>
              <a:ext uri="{FF2B5EF4-FFF2-40B4-BE49-F238E27FC236}">
                <a16:creationId xmlns:a16="http://schemas.microsoft.com/office/drawing/2014/main" id="{F9C91157-1E4B-4967-A180-62167B1AE1E0}"/>
              </a:ext>
            </a:extLst>
          </p:cNvPr>
          <p:cNvSpPr txBox="1"/>
          <p:nvPr/>
        </p:nvSpPr>
        <p:spPr>
          <a:xfrm>
            <a:off x="8750395" y="5929959"/>
            <a:ext cx="5278196" cy="707886"/>
          </a:xfrm>
          <a:prstGeom prst="rect">
            <a:avLst/>
          </a:prstGeom>
          <a:noFill/>
        </p:spPr>
        <p:txBody>
          <a:bodyPr wrap="square" rtlCol="0">
            <a:spAutoFit/>
          </a:bodyPr>
          <a:lstStyle/>
          <a:p>
            <a:r>
              <a:rPr lang="en-US" sz="2000" b="1" dirty="0">
                <a:solidFill>
                  <a:schemeClr val="bg1"/>
                </a:solidFill>
              </a:rPr>
              <a:t>Marie Vendettuoli</a:t>
            </a:r>
          </a:p>
          <a:p>
            <a:r>
              <a:rPr lang="en-US" sz="2000" b="1" dirty="0">
                <a:solidFill>
                  <a:schemeClr val="bg1"/>
                </a:solidFill>
              </a:rPr>
              <a:t>Senior Statistical Programmer</a:t>
            </a:r>
          </a:p>
        </p:txBody>
      </p:sp>
      <p:grpSp>
        <p:nvGrpSpPr>
          <p:cNvPr id="27" name="Group 26">
            <a:extLst>
              <a:ext uri="{FF2B5EF4-FFF2-40B4-BE49-F238E27FC236}">
                <a16:creationId xmlns:a16="http://schemas.microsoft.com/office/drawing/2014/main" id="{337C1247-61EC-46D4-959D-EE5EE1FA02F7}"/>
              </a:ext>
            </a:extLst>
          </p:cNvPr>
          <p:cNvGrpSpPr/>
          <p:nvPr/>
        </p:nvGrpSpPr>
        <p:grpSpPr>
          <a:xfrm>
            <a:off x="318354" y="175073"/>
            <a:ext cx="1417191" cy="308148"/>
            <a:chOff x="1704703" y="293057"/>
            <a:chExt cx="1417190" cy="308149"/>
          </a:xfrm>
        </p:grpSpPr>
        <p:sp>
          <p:nvSpPr>
            <p:cNvPr id="8" name="TextBox 7">
              <a:extLst>
                <a:ext uri="{FF2B5EF4-FFF2-40B4-BE49-F238E27FC236}">
                  <a16:creationId xmlns:a16="http://schemas.microsoft.com/office/drawing/2014/main" id="{F1451273-7E75-4643-88A7-4EAD97342609}"/>
                </a:ext>
              </a:extLst>
            </p:cNvPr>
            <p:cNvSpPr txBox="1"/>
            <p:nvPr/>
          </p:nvSpPr>
          <p:spPr>
            <a:xfrm>
              <a:off x="1979023" y="293057"/>
              <a:ext cx="1142870" cy="307778"/>
            </a:xfrm>
            <a:prstGeom prst="rect">
              <a:avLst/>
            </a:prstGeom>
            <a:noFill/>
          </p:spPr>
          <p:txBody>
            <a:bodyPr wrap="square" rtlCol="0" anchor="ctr">
              <a:spAutoFit/>
            </a:bodyPr>
            <a:lstStyle/>
            <a:p>
              <a:r>
                <a:rPr lang="en-US" sz="1400" dirty="0" err="1">
                  <a:solidFill>
                    <a:schemeClr val="bg1"/>
                  </a:solidFill>
                </a:rPr>
                <a:t>mariev</a:t>
              </a:r>
              <a:endParaRPr lang="en-US" sz="1400" dirty="0">
                <a:solidFill>
                  <a:schemeClr val="bg1"/>
                </a:solidFill>
              </a:endParaRPr>
            </a:p>
          </p:txBody>
        </p:sp>
        <p:pic>
          <p:nvPicPr>
            <p:cNvPr id="24" name="Picture 23" descr="A picture containing clipart&#10;&#10;Description automatically generated">
              <a:extLst>
                <a:ext uri="{FF2B5EF4-FFF2-40B4-BE49-F238E27FC236}">
                  <a16:creationId xmlns:a16="http://schemas.microsoft.com/office/drawing/2014/main" id="{7652EA90-61DA-4634-8F60-8B43E1E28C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703" y="326886"/>
              <a:ext cx="274320" cy="274320"/>
            </a:xfrm>
            <a:prstGeom prst="rect">
              <a:avLst/>
            </a:prstGeom>
          </p:spPr>
        </p:pic>
      </p:grpSp>
    </p:spTree>
    <p:extLst>
      <p:ext uri="{BB962C8B-B14F-4D97-AF65-F5344CB8AC3E}">
        <p14:creationId xmlns:p14="http://schemas.microsoft.com/office/powerpoint/2010/main" val="3277774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D4B05A0-ECCA-488C-92D5-83726A46D4E9}"/>
              </a:ext>
            </a:extLst>
          </p:cNvPr>
          <p:cNvPicPr>
            <a:picLocks noChangeAspect="1"/>
          </p:cNvPicPr>
          <p:nvPr/>
        </p:nvPicPr>
        <p:blipFill rotWithShape="1">
          <a:blip r:embed="rId2"/>
          <a:srcRect r="4463"/>
          <a:stretch/>
        </p:blipFill>
        <p:spPr>
          <a:xfrm>
            <a:off x="1960716" y="1845060"/>
            <a:ext cx="8974691" cy="3499269"/>
          </a:xfrm>
          <a:prstGeom prst="rect">
            <a:avLst/>
          </a:prstGeom>
        </p:spPr>
      </p:pic>
      <p:sp>
        <p:nvSpPr>
          <p:cNvPr id="7" name="Title 6">
            <a:extLst>
              <a:ext uri="{FF2B5EF4-FFF2-40B4-BE49-F238E27FC236}">
                <a16:creationId xmlns:a16="http://schemas.microsoft.com/office/drawing/2014/main" id="{ECE8E2A9-38D1-47FE-956B-76BA9A7CD07D}"/>
              </a:ext>
            </a:extLst>
          </p:cNvPr>
          <p:cNvSpPr>
            <a:spLocks noGrp="1"/>
          </p:cNvSpPr>
          <p:nvPr>
            <p:ph type="title"/>
          </p:nvPr>
        </p:nvSpPr>
        <p:spPr/>
        <p:txBody>
          <a:bodyPr>
            <a:normAutofit fontScale="90000"/>
          </a:bodyPr>
          <a:lstStyle/>
          <a:p>
            <a:r>
              <a:rPr lang="en-US" cap="all" dirty="0"/>
              <a:t>Goals of software validation</a:t>
            </a:r>
          </a:p>
        </p:txBody>
      </p:sp>
      <p:sp>
        <p:nvSpPr>
          <p:cNvPr id="2" name="Text Placeholder 1">
            <a:extLst>
              <a:ext uri="{FF2B5EF4-FFF2-40B4-BE49-F238E27FC236}">
                <a16:creationId xmlns:a16="http://schemas.microsoft.com/office/drawing/2014/main" id="{721941F8-488E-43D5-99C0-2C5F9F9F734A}"/>
              </a:ext>
            </a:extLst>
          </p:cNvPr>
          <p:cNvSpPr>
            <a:spLocks noGrp="1"/>
          </p:cNvSpPr>
          <p:nvPr>
            <p:ph type="body" sz="quarter" idx="11"/>
          </p:nvPr>
        </p:nvSpPr>
        <p:spPr>
          <a:xfrm>
            <a:off x="1066645" y="1149100"/>
            <a:ext cx="9164639" cy="306944"/>
          </a:xfrm>
        </p:spPr>
        <p:txBody>
          <a:bodyPr/>
          <a:lstStyle/>
          <a:p>
            <a:r>
              <a:rPr lang="en-US" b="1" dirty="0"/>
              <a:t>Fulfilling Regulatory Requirements</a:t>
            </a:r>
          </a:p>
        </p:txBody>
      </p:sp>
      <p:sp>
        <p:nvSpPr>
          <p:cNvPr id="6" name="Rectangle 5">
            <a:extLst>
              <a:ext uri="{FF2B5EF4-FFF2-40B4-BE49-F238E27FC236}">
                <a16:creationId xmlns:a16="http://schemas.microsoft.com/office/drawing/2014/main" id="{360C834C-F132-41CA-A9C0-E79A43B3B9C6}"/>
              </a:ext>
            </a:extLst>
          </p:cNvPr>
          <p:cNvSpPr/>
          <p:nvPr/>
        </p:nvSpPr>
        <p:spPr>
          <a:xfrm>
            <a:off x="7286625" y="3189365"/>
            <a:ext cx="1733550" cy="306309"/>
          </a:xfrm>
          <a:prstGeom prst="rect">
            <a:avLst/>
          </a:prstGeom>
          <a:noFill/>
          <a:ln w="76200">
            <a:solidFill>
              <a:srgbClr val="39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C9B8527-3E80-4CBF-BC45-276C9516523A}"/>
              </a:ext>
            </a:extLst>
          </p:cNvPr>
          <p:cNvSpPr txBox="1"/>
          <p:nvPr/>
        </p:nvSpPr>
        <p:spPr>
          <a:xfrm>
            <a:off x="1464714" y="2757744"/>
            <a:ext cx="1733550" cy="584775"/>
          </a:xfrm>
          <a:prstGeom prst="rect">
            <a:avLst/>
          </a:prstGeom>
          <a:solidFill>
            <a:schemeClr val="bg1"/>
          </a:solidFill>
          <a:ln>
            <a:solidFill>
              <a:schemeClr val="bg1">
                <a:lumMod val="85000"/>
              </a:schemeClr>
            </a:solidFill>
          </a:ln>
        </p:spPr>
        <p:txBody>
          <a:bodyPr wrap="square" rtlCol="0">
            <a:spAutoFit/>
          </a:bodyPr>
          <a:lstStyle/>
          <a:p>
            <a:r>
              <a:rPr lang="en-US" sz="3200" dirty="0">
                <a:solidFill>
                  <a:srgbClr val="39B6B9"/>
                </a:solidFill>
              </a:rPr>
              <a:t>Effort</a:t>
            </a:r>
          </a:p>
        </p:txBody>
      </p:sp>
      <p:sp>
        <p:nvSpPr>
          <p:cNvPr id="9" name="TextBox 8">
            <a:extLst>
              <a:ext uri="{FF2B5EF4-FFF2-40B4-BE49-F238E27FC236}">
                <a16:creationId xmlns:a16="http://schemas.microsoft.com/office/drawing/2014/main" id="{D3426F76-AFF3-42BE-A49E-C705153BBAF2}"/>
              </a:ext>
            </a:extLst>
          </p:cNvPr>
          <p:cNvSpPr txBox="1"/>
          <p:nvPr/>
        </p:nvSpPr>
        <p:spPr>
          <a:xfrm>
            <a:off x="0" y="6507529"/>
            <a:ext cx="8245843" cy="276999"/>
          </a:xfrm>
          <a:prstGeom prst="rect">
            <a:avLst/>
          </a:prstGeom>
          <a:noFill/>
        </p:spPr>
        <p:txBody>
          <a:bodyPr wrap="square" rtlCol="0">
            <a:spAutoFit/>
          </a:bodyPr>
          <a:lstStyle/>
          <a:p>
            <a:r>
              <a:rPr lang="en-US" sz="1200" dirty="0"/>
              <a:t>https://www.fda.gov/regulatory-information/search-fda-guidance-documents/general-principles-software-validation</a:t>
            </a:r>
          </a:p>
        </p:txBody>
      </p:sp>
    </p:spTree>
    <p:extLst>
      <p:ext uri="{BB962C8B-B14F-4D97-AF65-F5344CB8AC3E}">
        <p14:creationId xmlns:p14="http://schemas.microsoft.com/office/powerpoint/2010/main" val="379858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8575FE1-1324-48B1-8BB1-F7BD55806AF5}"/>
              </a:ext>
            </a:extLst>
          </p:cNvPr>
          <p:cNvSpPr>
            <a:spLocks noGrp="1"/>
          </p:cNvSpPr>
          <p:nvPr>
            <p:ph type="title"/>
          </p:nvPr>
        </p:nvSpPr>
        <p:spPr>
          <a:xfrm>
            <a:off x="359343" y="0"/>
            <a:ext cx="10325100" cy="1973024"/>
          </a:xfrm>
        </p:spPr>
        <p:txBody>
          <a:bodyPr/>
          <a:lstStyle/>
          <a:p>
            <a:r>
              <a:rPr lang="en-US" cap="all" dirty="0"/>
              <a:t>Why is this distinction important?</a:t>
            </a:r>
            <a:br>
              <a:rPr lang="en-US" cap="all" dirty="0"/>
            </a:br>
            <a:endParaRPr lang="en-US" cap="all" dirty="0"/>
          </a:p>
        </p:txBody>
      </p:sp>
      <p:sp>
        <p:nvSpPr>
          <p:cNvPr id="10" name="TextBox 9">
            <a:extLst>
              <a:ext uri="{FF2B5EF4-FFF2-40B4-BE49-F238E27FC236}">
                <a16:creationId xmlns:a16="http://schemas.microsoft.com/office/drawing/2014/main" id="{EF861CC4-D58F-4D94-B74D-2995DF178DD0}"/>
              </a:ext>
            </a:extLst>
          </p:cNvPr>
          <p:cNvSpPr txBox="1"/>
          <p:nvPr/>
        </p:nvSpPr>
        <p:spPr>
          <a:xfrm>
            <a:off x="359343" y="1374318"/>
            <a:ext cx="11249026" cy="830997"/>
          </a:xfrm>
          <a:prstGeom prst="rect">
            <a:avLst/>
          </a:prstGeom>
          <a:noFill/>
        </p:spPr>
        <p:txBody>
          <a:bodyPr wrap="square" rtlCol="0">
            <a:spAutoFit/>
          </a:bodyPr>
          <a:lstStyle/>
          <a:p>
            <a:r>
              <a:rPr lang="en-US" sz="2400" dirty="0">
                <a:solidFill>
                  <a:srgbClr val="ED7D31"/>
                </a:solidFill>
              </a:rPr>
              <a:t>Example from USDA APHIS Center for Veterinary Biologics (CVB)</a:t>
            </a:r>
          </a:p>
          <a:p>
            <a:r>
              <a:rPr lang="en-US" sz="2400" dirty="0">
                <a:solidFill>
                  <a:srgbClr val="ED7D31"/>
                </a:solidFill>
              </a:rPr>
              <a:t>Estimating relative potency in vaccines</a:t>
            </a:r>
          </a:p>
        </p:txBody>
      </p:sp>
      <p:sp>
        <p:nvSpPr>
          <p:cNvPr id="11" name="AutoShape 2">
            <a:extLst>
              <a:ext uri="{FF2B5EF4-FFF2-40B4-BE49-F238E27FC236}">
                <a16:creationId xmlns:a16="http://schemas.microsoft.com/office/drawing/2014/main" id="{303DC542-B9E4-4BA7-AD36-5531D571DE7D}"/>
              </a:ext>
            </a:extLst>
          </p:cNvPr>
          <p:cNvSpPr>
            <a:spLocks noChangeAspect="1" noChangeArrowheads="1"/>
          </p:cNvSpPr>
          <p:nvPr/>
        </p:nvSpPr>
        <p:spPr bwMode="auto">
          <a:xfrm>
            <a:off x="5693343" y="18206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58D4EAB9-6335-46CB-8C95-52BC59D07A2B}"/>
              </a:ext>
            </a:extLst>
          </p:cNvPr>
          <p:cNvPicPr>
            <a:picLocks noChangeAspect="1"/>
          </p:cNvPicPr>
          <p:nvPr/>
        </p:nvPicPr>
        <p:blipFill>
          <a:blip r:embed="rId3"/>
          <a:stretch>
            <a:fillRect/>
          </a:stretch>
        </p:blipFill>
        <p:spPr>
          <a:xfrm>
            <a:off x="5845743" y="1973024"/>
            <a:ext cx="4584683" cy="4584683"/>
          </a:xfrm>
          <a:prstGeom prst="rect">
            <a:avLst/>
          </a:prstGeom>
        </p:spPr>
      </p:pic>
    </p:spTree>
    <p:extLst>
      <p:ext uri="{BB962C8B-B14F-4D97-AF65-F5344CB8AC3E}">
        <p14:creationId xmlns:p14="http://schemas.microsoft.com/office/powerpoint/2010/main" val="2660738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A3B3F7-3115-461B-B76A-D1D36D7C4191}"/>
              </a:ext>
            </a:extLst>
          </p:cNvPr>
          <p:cNvPicPr>
            <a:picLocks noChangeAspect="1"/>
          </p:cNvPicPr>
          <p:nvPr/>
        </p:nvPicPr>
        <p:blipFill>
          <a:blip r:embed="rId3"/>
          <a:stretch>
            <a:fillRect/>
          </a:stretch>
        </p:blipFill>
        <p:spPr>
          <a:xfrm>
            <a:off x="6168166" y="1394036"/>
            <a:ext cx="5879455" cy="4539916"/>
          </a:xfrm>
          <a:prstGeom prst="rect">
            <a:avLst/>
          </a:prstGeom>
        </p:spPr>
      </p:pic>
      <p:pic>
        <p:nvPicPr>
          <p:cNvPr id="11" name="Picture 10">
            <a:extLst>
              <a:ext uri="{FF2B5EF4-FFF2-40B4-BE49-F238E27FC236}">
                <a16:creationId xmlns:a16="http://schemas.microsoft.com/office/drawing/2014/main" id="{2B086885-DD6E-4144-A958-8CA81009BCF0}"/>
              </a:ext>
            </a:extLst>
          </p:cNvPr>
          <p:cNvPicPr>
            <a:picLocks noChangeAspect="1"/>
          </p:cNvPicPr>
          <p:nvPr/>
        </p:nvPicPr>
        <p:blipFill rotWithShape="1">
          <a:blip r:embed="rId4"/>
          <a:srcRect l="7087" t="-4024"/>
          <a:stretch/>
        </p:blipFill>
        <p:spPr>
          <a:xfrm>
            <a:off x="1124353" y="2420799"/>
            <a:ext cx="3097260" cy="1113272"/>
          </a:xfrm>
          <a:prstGeom prst="rect">
            <a:avLst/>
          </a:prstGeom>
        </p:spPr>
      </p:pic>
      <p:pic>
        <p:nvPicPr>
          <p:cNvPr id="13" name="Picture 12">
            <a:extLst>
              <a:ext uri="{FF2B5EF4-FFF2-40B4-BE49-F238E27FC236}">
                <a16:creationId xmlns:a16="http://schemas.microsoft.com/office/drawing/2014/main" id="{33F894E0-B6F0-418E-B13D-5D8F038E079A}"/>
              </a:ext>
            </a:extLst>
          </p:cNvPr>
          <p:cNvPicPr>
            <a:picLocks noChangeAspect="1"/>
          </p:cNvPicPr>
          <p:nvPr/>
        </p:nvPicPr>
        <p:blipFill>
          <a:blip r:embed="rId5"/>
          <a:stretch>
            <a:fillRect/>
          </a:stretch>
        </p:blipFill>
        <p:spPr>
          <a:xfrm>
            <a:off x="144379" y="1487567"/>
            <a:ext cx="5879455" cy="814079"/>
          </a:xfrm>
          <a:prstGeom prst="rect">
            <a:avLst/>
          </a:prstGeom>
        </p:spPr>
      </p:pic>
      <p:sp>
        <p:nvSpPr>
          <p:cNvPr id="14" name="TextBox 13">
            <a:extLst>
              <a:ext uri="{FF2B5EF4-FFF2-40B4-BE49-F238E27FC236}">
                <a16:creationId xmlns:a16="http://schemas.microsoft.com/office/drawing/2014/main" id="{69408A13-8928-4181-ABFD-653B7F211943}"/>
              </a:ext>
            </a:extLst>
          </p:cNvPr>
          <p:cNvSpPr txBox="1"/>
          <p:nvPr/>
        </p:nvSpPr>
        <p:spPr>
          <a:xfrm>
            <a:off x="0" y="6601728"/>
            <a:ext cx="11911863" cy="253916"/>
          </a:xfrm>
          <a:prstGeom prst="rect">
            <a:avLst/>
          </a:prstGeom>
          <a:noFill/>
        </p:spPr>
        <p:txBody>
          <a:bodyPr wrap="square" rtlCol="0">
            <a:spAutoFit/>
          </a:bodyPr>
          <a:lstStyle/>
          <a:p>
            <a:r>
              <a:rPr lang="en-US" sz="1050" dirty="0"/>
              <a:t>Tong, C. and Vendettuoli, M. (2017) USDA APHIS STATWI0005.01 - Logistic Curve Parameterizations in Commercial Software. </a:t>
            </a:r>
            <a:r>
              <a:rPr lang="en-US" sz="1050" dirty="0">
                <a:hlinkClick r:id="rId6"/>
              </a:rPr>
              <a:t>https://www.aphis.usda.gov/animal_health/vet_biologics/publications/STATWI0005.pdf</a:t>
            </a:r>
            <a:endParaRPr lang="en-US" sz="1050" dirty="0"/>
          </a:p>
        </p:txBody>
      </p:sp>
      <p:sp>
        <p:nvSpPr>
          <p:cNvPr id="16" name="TextBox 15">
            <a:extLst>
              <a:ext uri="{FF2B5EF4-FFF2-40B4-BE49-F238E27FC236}">
                <a16:creationId xmlns:a16="http://schemas.microsoft.com/office/drawing/2014/main" id="{042EEBB2-32C0-4F21-AF21-C3E89BC4F986}"/>
              </a:ext>
            </a:extLst>
          </p:cNvPr>
          <p:cNvSpPr txBox="1"/>
          <p:nvPr/>
        </p:nvSpPr>
        <p:spPr>
          <a:xfrm>
            <a:off x="1" y="6399460"/>
            <a:ext cx="11547106" cy="261610"/>
          </a:xfrm>
          <a:prstGeom prst="rect">
            <a:avLst/>
          </a:prstGeom>
          <a:noFill/>
        </p:spPr>
        <p:txBody>
          <a:bodyPr wrap="square" rtlCol="0">
            <a:spAutoFit/>
          </a:bodyPr>
          <a:lstStyle/>
          <a:p>
            <a:r>
              <a:rPr lang="en-US" sz="1050" dirty="0" err="1"/>
              <a:t>Siev</a:t>
            </a:r>
            <a:r>
              <a:rPr lang="en-US" sz="1050" dirty="0"/>
              <a:t> D. Interpretation and estimation of relative potency in vaccines. J Immunol Methods. 1997 Oct 27;208(2):131-9. </a:t>
            </a:r>
            <a:r>
              <a:rPr lang="en-US" sz="1050" dirty="0" err="1"/>
              <a:t>doi</a:t>
            </a:r>
            <a:r>
              <a:rPr lang="en-US" sz="1050" dirty="0"/>
              <a:t>: 10.1016/s0022-1759(97)00134-8. PMID: 9433468.</a:t>
            </a:r>
          </a:p>
        </p:txBody>
      </p:sp>
      <p:sp>
        <p:nvSpPr>
          <p:cNvPr id="2" name="TextBox 1">
            <a:extLst>
              <a:ext uri="{FF2B5EF4-FFF2-40B4-BE49-F238E27FC236}">
                <a16:creationId xmlns:a16="http://schemas.microsoft.com/office/drawing/2014/main" id="{D820D081-84E1-47C2-B6B1-2B9CF241BAA2}"/>
              </a:ext>
            </a:extLst>
          </p:cNvPr>
          <p:cNvSpPr txBox="1"/>
          <p:nvPr/>
        </p:nvSpPr>
        <p:spPr>
          <a:xfrm>
            <a:off x="144379" y="466863"/>
            <a:ext cx="9336505" cy="461665"/>
          </a:xfrm>
          <a:prstGeom prst="rect">
            <a:avLst/>
          </a:prstGeom>
          <a:noFill/>
        </p:spPr>
        <p:txBody>
          <a:bodyPr wrap="square" rtlCol="0">
            <a:spAutoFit/>
          </a:bodyPr>
          <a:lstStyle/>
          <a:p>
            <a:r>
              <a:rPr lang="en-US" sz="2400" dirty="0">
                <a:solidFill>
                  <a:srgbClr val="112345"/>
                </a:solidFill>
              </a:rPr>
              <a:t>Relative Potency – An estimate of performance difference between lots</a:t>
            </a:r>
          </a:p>
        </p:txBody>
      </p:sp>
    </p:spTree>
    <p:extLst>
      <p:ext uri="{BB962C8B-B14F-4D97-AF65-F5344CB8AC3E}">
        <p14:creationId xmlns:p14="http://schemas.microsoft.com/office/powerpoint/2010/main" val="2707906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DA3B3F7-3115-461B-B76A-D1D36D7C4191}"/>
              </a:ext>
            </a:extLst>
          </p:cNvPr>
          <p:cNvPicPr>
            <a:picLocks noChangeAspect="1"/>
          </p:cNvPicPr>
          <p:nvPr/>
        </p:nvPicPr>
        <p:blipFill>
          <a:blip r:embed="rId3"/>
          <a:stretch>
            <a:fillRect/>
          </a:stretch>
        </p:blipFill>
        <p:spPr>
          <a:xfrm>
            <a:off x="4999431" y="1344116"/>
            <a:ext cx="5879455" cy="4539916"/>
          </a:xfrm>
          <a:prstGeom prst="rect">
            <a:avLst/>
          </a:prstGeom>
        </p:spPr>
      </p:pic>
      <p:pic>
        <p:nvPicPr>
          <p:cNvPr id="11" name="Picture 10">
            <a:extLst>
              <a:ext uri="{FF2B5EF4-FFF2-40B4-BE49-F238E27FC236}">
                <a16:creationId xmlns:a16="http://schemas.microsoft.com/office/drawing/2014/main" id="{2B086885-DD6E-4144-A958-8CA81009BCF0}"/>
              </a:ext>
            </a:extLst>
          </p:cNvPr>
          <p:cNvPicPr>
            <a:picLocks noChangeAspect="1"/>
          </p:cNvPicPr>
          <p:nvPr/>
        </p:nvPicPr>
        <p:blipFill rotWithShape="1">
          <a:blip r:embed="rId4"/>
          <a:srcRect l="7087" t="-4024"/>
          <a:stretch/>
        </p:blipFill>
        <p:spPr>
          <a:xfrm>
            <a:off x="1056976" y="2725303"/>
            <a:ext cx="3097260" cy="1113272"/>
          </a:xfrm>
          <a:prstGeom prst="rect">
            <a:avLst/>
          </a:prstGeom>
        </p:spPr>
      </p:pic>
      <p:pic>
        <p:nvPicPr>
          <p:cNvPr id="13" name="Picture 12">
            <a:extLst>
              <a:ext uri="{FF2B5EF4-FFF2-40B4-BE49-F238E27FC236}">
                <a16:creationId xmlns:a16="http://schemas.microsoft.com/office/drawing/2014/main" id="{33F894E0-B6F0-418E-B13D-5D8F038E079A}"/>
              </a:ext>
            </a:extLst>
          </p:cNvPr>
          <p:cNvPicPr>
            <a:picLocks noChangeAspect="1"/>
          </p:cNvPicPr>
          <p:nvPr/>
        </p:nvPicPr>
        <p:blipFill>
          <a:blip r:embed="rId5"/>
          <a:stretch>
            <a:fillRect/>
          </a:stretch>
        </p:blipFill>
        <p:spPr>
          <a:xfrm>
            <a:off x="2273669" y="515474"/>
            <a:ext cx="6622682" cy="916987"/>
          </a:xfrm>
          <a:prstGeom prst="rect">
            <a:avLst/>
          </a:prstGeom>
        </p:spPr>
      </p:pic>
      <p:sp>
        <p:nvSpPr>
          <p:cNvPr id="14" name="TextBox 13">
            <a:extLst>
              <a:ext uri="{FF2B5EF4-FFF2-40B4-BE49-F238E27FC236}">
                <a16:creationId xmlns:a16="http://schemas.microsoft.com/office/drawing/2014/main" id="{69408A13-8928-4181-ABFD-653B7F211943}"/>
              </a:ext>
            </a:extLst>
          </p:cNvPr>
          <p:cNvSpPr txBox="1"/>
          <p:nvPr/>
        </p:nvSpPr>
        <p:spPr>
          <a:xfrm>
            <a:off x="0" y="6601728"/>
            <a:ext cx="11911863" cy="253916"/>
          </a:xfrm>
          <a:prstGeom prst="rect">
            <a:avLst/>
          </a:prstGeom>
          <a:noFill/>
        </p:spPr>
        <p:txBody>
          <a:bodyPr wrap="square" rtlCol="0">
            <a:spAutoFit/>
          </a:bodyPr>
          <a:lstStyle/>
          <a:p>
            <a:r>
              <a:rPr lang="en-US" sz="1050" dirty="0"/>
              <a:t>Tong, C. and Vendettuoli, M. (2017) USDA APHIS STATWI0005.01 - Logistic Curve Parameterizations in Commercial Software. </a:t>
            </a:r>
            <a:r>
              <a:rPr lang="en-US" sz="1050" dirty="0">
                <a:hlinkClick r:id="rId6"/>
              </a:rPr>
              <a:t>https://www.aphis.usda.gov/animal_health/vet_biologics/publications/STATWI0005.pdf</a:t>
            </a:r>
            <a:endParaRPr lang="en-US" sz="1050" dirty="0"/>
          </a:p>
        </p:txBody>
      </p:sp>
      <p:sp>
        <p:nvSpPr>
          <p:cNvPr id="16" name="TextBox 15">
            <a:extLst>
              <a:ext uri="{FF2B5EF4-FFF2-40B4-BE49-F238E27FC236}">
                <a16:creationId xmlns:a16="http://schemas.microsoft.com/office/drawing/2014/main" id="{042EEBB2-32C0-4F21-AF21-C3E89BC4F986}"/>
              </a:ext>
            </a:extLst>
          </p:cNvPr>
          <p:cNvSpPr txBox="1"/>
          <p:nvPr/>
        </p:nvSpPr>
        <p:spPr>
          <a:xfrm>
            <a:off x="1" y="6399460"/>
            <a:ext cx="11547106" cy="261610"/>
          </a:xfrm>
          <a:prstGeom prst="rect">
            <a:avLst/>
          </a:prstGeom>
          <a:noFill/>
        </p:spPr>
        <p:txBody>
          <a:bodyPr wrap="square" rtlCol="0">
            <a:spAutoFit/>
          </a:bodyPr>
          <a:lstStyle/>
          <a:p>
            <a:r>
              <a:rPr lang="en-US" sz="1050" dirty="0" err="1"/>
              <a:t>Siev</a:t>
            </a:r>
            <a:r>
              <a:rPr lang="en-US" sz="1050" dirty="0"/>
              <a:t> D. Interpretation and estimation of relative potency in vaccines. J Immunol Methods. 1997 Oct 27;208(2):131-9. </a:t>
            </a:r>
            <a:r>
              <a:rPr lang="en-US" sz="1050" dirty="0" err="1"/>
              <a:t>doi</a:t>
            </a:r>
            <a:r>
              <a:rPr lang="en-US" sz="1050" dirty="0"/>
              <a:t>: 10.1016/s0022-1759(97)00134-8. PMID: 9433468.</a:t>
            </a:r>
          </a:p>
        </p:txBody>
      </p:sp>
      <p:sp>
        <p:nvSpPr>
          <p:cNvPr id="20" name="TextBox 19">
            <a:extLst>
              <a:ext uri="{FF2B5EF4-FFF2-40B4-BE49-F238E27FC236}">
                <a16:creationId xmlns:a16="http://schemas.microsoft.com/office/drawing/2014/main" id="{E9AC8347-8DF6-4DC2-A816-11557B801FCF}"/>
              </a:ext>
            </a:extLst>
          </p:cNvPr>
          <p:cNvSpPr txBox="1"/>
          <p:nvPr/>
        </p:nvSpPr>
        <p:spPr>
          <a:xfrm>
            <a:off x="514224" y="1365537"/>
            <a:ext cx="2362326" cy="553998"/>
          </a:xfrm>
          <a:prstGeom prst="rect">
            <a:avLst/>
          </a:prstGeom>
          <a:noFill/>
        </p:spPr>
        <p:txBody>
          <a:bodyPr wrap="square" rtlCol="0">
            <a:spAutoFit/>
          </a:bodyPr>
          <a:lstStyle/>
          <a:p>
            <a:pPr algn="ctr"/>
            <a:r>
              <a:rPr lang="en-US" dirty="0">
                <a:solidFill>
                  <a:srgbClr val="ED7D31"/>
                </a:solidFill>
              </a:rPr>
              <a:t>Lower asymptote</a:t>
            </a:r>
          </a:p>
          <a:p>
            <a:pPr algn="ctr"/>
            <a:r>
              <a:rPr lang="en-US" sz="1200" dirty="0">
                <a:solidFill>
                  <a:srgbClr val="ED7D31"/>
                </a:solidFill>
              </a:rPr>
              <a:t>Theoretically should be zero!!</a:t>
            </a:r>
          </a:p>
        </p:txBody>
      </p:sp>
      <p:cxnSp>
        <p:nvCxnSpPr>
          <p:cNvPr id="22" name="Straight Connector 21">
            <a:extLst>
              <a:ext uri="{FF2B5EF4-FFF2-40B4-BE49-F238E27FC236}">
                <a16:creationId xmlns:a16="http://schemas.microsoft.com/office/drawing/2014/main" id="{674612AD-033C-45E0-AB76-65E4A58E0C80}"/>
              </a:ext>
            </a:extLst>
          </p:cNvPr>
          <p:cNvCxnSpPr>
            <a:cxnSpLocks/>
            <a:stCxn id="20" idx="2"/>
          </p:cNvCxnSpPr>
          <p:nvPr/>
        </p:nvCxnSpPr>
        <p:spPr>
          <a:xfrm>
            <a:off x="1695387" y="1919535"/>
            <a:ext cx="1012476" cy="1047937"/>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4B7497C-034E-4218-AECD-8B40F48021A2}"/>
              </a:ext>
            </a:extLst>
          </p:cNvPr>
          <p:cNvSpPr txBox="1"/>
          <p:nvPr/>
        </p:nvSpPr>
        <p:spPr>
          <a:xfrm>
            <a:off x="2960668" y="3681044"/>
            <a:ext cx="2724151" cy="553998"/>
          </a:xfrm>
          <a:prstGeom prst="rect">
            <a:avLst/>
          </a:prstGeom>
          <a:noFill/>
        </p:spPr>
        <p:txBody>
          <a:bodyPr wrap="square" rtlCol="0">
            <a:spAutoFit/>
          </a:bodyPr>
          <a:lstStyle/>
          <a:p>
            <a:pPr algn="ctr"/>
            <a:r>
              <a:rPr lang="en-US" dirty="0">
                <a:solidFill>
                  <a:srgbClr val="ED7D31"/>
                </a:solidFill>
              </a:rPr>
              <a:t>Scale factor</a:t>
            </a:r>
          </a:p>
          <a:p>
            <a:pPr algn="ctr"/>
            <a:r>
              <a:rPr lang="en-US" sz="1200" dirty="0">
                <a:solidFill>
                  <a:srgbClr val="ED7D31"/>
                </a:solidFill>
              </a:rPr>
              <a:t>Sign = direction of pseudo-linear region</a:t>
            </a:r>
          </a:p>
        </p:txBody>
      </p:sp>
      <p:cxnSp>
        <p:nvCxnSpPr>
          <p:cNvPr id="25" name="Straight Connector 24">
            <a:extLst>
              <a:ext uri="{FF2B5EF4-FFF2-40B4-BE49-F238E27FC236}">
                <a16:creationId xmlns:a16="http://schemas.microsoft.com/office/drawing/2014/main" id="{E457F74D-86BD-4832-B850-1DA420F4D0FB}"/>
              </a:ext>
            </a:extLst>
          </p:cNvPr>
          <p:cNvCxnSpPr>
            <a:cxnSpLocks/>
            <a:stCxn id="23" idx="0"/>
          </p:cNvCxnSpPr>
          <p:nvPr/>
        </p:nvCxnSpPr>
        <p:spPr>
          <a:xfrm flipH="1" flipV="1">
            <a:off x="3697548" y="3429000"/>
            <a:ext cx="625196" cy="252044"/>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2086EC5-CDB0-41A2-BE15-E3DB3588FA4C}"/>
              </a:ext>
            </a:extLst>
          </p:cNvPr>
          <p:cNvSpPr txBox="1"/>
          <p:nvPr/>
        </p:nvSpPr>
        <p:spPr>
          <a:xfrm>
            <a:off x="190385" y="3726957"/>
            <a:ext cx="1122729" cy="553998"/>
          </a:xfrm>
          <a:prstGeom prst="rect">
            <a:avLst/>
          </a:prstGeom>
          <a:noFill/>
        </p:spPr>
        <p:txBody>
          <a:bodyPr wrap="square" rtlCol="0">
            <a:spAutoFit/>
          </a:bodyPr>
          <a:lstStyle/>
          <a:p>
            <a:pPr algn="ctr"/>
            <a:r>
              <a:rPr lang="en-US" dirty="0">
                <a:solidFill>
                  <a:srgbClr val="ED7D31"/>
                </a:solidFill>
              </a:rPr>
              <a:t>Response</a:t>
            </a:r>
          </a:p>
          <a:p>
            <a:pPr algn="ctr"/>
            <a:r>
              <a:rPr lang="en-US" sz="1200" dirty="0">
                <a:solidFill>
                  <a:srgbClr val="ED7D31"/>
                </a:solidFill>
              </a:rPr>
              <a:t>ELISA OD</a:t>
            </a:r>
          </a:p>
        </p:txBody>
      </p:sp>
      <p:cxnSp>
        <p:nvCxnSpPr>
          <p:cNvPr id="29" name="Straight Connector 28">
            <a:extLst>
              <a:ext uri="{FF2B5EF4-FFF2-40B4-BE49-F238E27FC236}">
                <a16:creationId xmlns:a16="http://schemas.microsoft.com/office/drawing/2014/main" id="{C2125609-3B8F-4BA3-B433-746267B905FB}"/>
              </a:ext>
            </a:extLst>
          </p:cNvPr>
          <p:cNvCxnSpPr>
            <a:stCxn id="27" idx="0"/>
            <a:endCxn id="11" idx="1"/>
          </p:cNvCxnSpPr>
          <p:nvPr/>
        </p:nvCxnSpPr>
        <p:spPr>
          <a:xfrm flipV="1">
            <a:off x="751750" y="3281939"/>
            <a:ext cx="305226" cy="445018"/>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A2B7510-3006-4309-9B6C-6413F3546974}"/>
              </a:ext>
            </a:extLst>
          </p:cNvPr>
          <p:cNvSpPr txBox="1"/>
          <p:nvPr/>
        </p:nvSpPr>
        <p:spPr>
          <a:xfrm>
            <a:off x="3305175" y="2300761"/>
            <a:ext cx="1857375" cy="369332"/>
          </a:xfrm>
          <a:prstGeom prst="rect">
            <a:avLst/>
          </a:prstGeom>
          <a:noFill/>
        </p:spPr>
        <p:txBody>
          <a:bodyPr wrap="square" rtlCol="0">
            <a:spAutoFit/>
          </a:bodyPr>
          <a:lstStyle/>
          <a:p>
            <a:r>
              <a:rPr lang="en-US" dirty="0">
                <a:solidFill>
                  <a:srgbClr val="ED7D31"/>
                </a:solidFill>
              </a:rPr>
              <a:t>Upper asymptote</a:t>
            </a:r>
          </a:p>
        </p:txBody>
      </p:sp>
      <p:cxnSp>
        <p:nvCxnSpPr>
          <p:cNvPr id="32" name="Straight Connector 31">
            <a:extLst>
              <a:ext uri="{FF2B5EF4-FFF2-40B4-BE49-F238E27FC236}">
                <a16:creationId xmlns:a16="http://schemas.microsoft.com/office/drawing/2014/main" id="{CCEEF413-32E2-452E-99E1-6AA890833C6A}"/>
              </a:ext>
            </a:extLst>
          </p:cNvPr>
          <p:cNvCxnSpPr>
            <a:cxnSpLocks/>
          </p:cNvCxnSpPr>
          <p:nvPr/>
        </p:nvCxnSpPr>
        <p:spPr>
          <a:xfrm flipV="1">
            <a:off x="3539588" y="2663482"/>
            <a:ext cx="315920" cy="270859"/>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8F20124-8D32-4F53-A597-DB94AFCC1F6F}"/>
              </a:ext>
            </a:extLst>
          </p:cNvPr>
          <p:cNvSpPr txBox="1"/>
          <p:nvPr/>
        </p:nvSpPr>
        <p:spPr>
          <a:xfrm>
            <a:off x="398626" y="4543945"/>
            <a:ext cx="1857375" cy="369332"/>
          </a:xfrm>
          <a:prstGeom prst="rect">
            <a:avLst/>
          </a:prstGeom>
          <a:noFill/>
        </p:spPr>
        <p:txBody>
          <a:bodyPr wrap="square" rtlCol="0">
            <a:spAutoFit/>
          </a:bodyPr>
          <a:lstStyle/>
          <a:p>
            <a:r>
              <a:rPr lang="en-US" dirty="0">
                <a:solidFill>
                  <a:srgbClr val="ED7D31"/>
                </a:solidFill>
              </a:rPr>
              <a:t>Serial dilution</a:t>
            </a:r>
          </a:p>
        </p:txBody>
      </p:sp>
      <p:cxnSp>
        <p:nvCxnSpPr>
          <p:cNvPr id="36" name="Straight Connector 35">
            <a:extLst>
              <a:ext uri="{FF2B5EF4-FFF2-40B4-BE49-F238E27FC236}">
                <a16:creationId xmlns:a16="http://schemas.microsoft.com/office/drawing/2014/main" id="{E61BCC42-EC6C-4BD8-8031-8005E3BF7DC9}"/>
              </a:ext>
            </a:extLst>
          </p:cNvPr>
          <p:cNvCxnSpPr/>
          <p:nvPr/>
        </p:nvCxnSpPr>
        <p:spPr>
          <a:xfrm flipV="1">
            <a:off x="1209675" y="3429000"/>
            <a:ext cx="1914525" cy="1114945"/>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5F77026-34C4-4A7C-91FE-9C7C39701407}"/>
              </a:ext>
            </a:extLst>
          </p:cNvPr>
          <p:cNvSpPr txBox="1"/>
          <p:nvPr/>
        </p:nvSpPr>
        <p:spPr>
          <a:xfrm>
            <a:off x="2354156" y="4542792"/>
            <a:ext cx="2370863" cy="369332"/>
          </a:xfrm>
          <a:prstGeom prst="rect">
            <a:avLst/>
          </a:prstGeom>
          <a:noFill/>
        </p:spPr>
        <p:txBody>
          <a:bodyPr wrap="square" rtlCol="0">
            <a:spAutoFit/>
          </a:bodyPr>
          <a:lstStyle/>
          <a:p>
            <a:r>
              <a:rPr lang="en-US" dirty="0">
                <a:solidFill>
                  <a:srgbClr val="ED7D31"/>
                </a:solidFill>
              </a:rPr>
              <a:t>Location parameter</a:t>
            </a:r>
          </a:p>
        </p:txBody>
      </p:sp>
      <p:cxnSp>
        <p:nvCxnSpPr>
          <p:cNvPr id="41" name="Straight Connector 40">
            <a:extLst>
              <a:ext uri="{FF2B5EF4-FFF2-40B4-BE49-F238E27FC236}">
                <a16:creationId xmlns:a16="http://schemas.microsoft.com/office/drawing/2014/main" id="{DBA67505-D775-45C8-98D5-706427CA24E6}"/>
              </a:ext>
            </a:extLst>
          </p:cNvPr>
          <p:cNvCxnSpPr/>
          <p:nvPr/>
        </p:nvCxnSpPr>
        <p:spPr>
          <a:xfrm flipH="1">
            <a:off x="2707863" y="3681044"/>
            <a:ext cx="416337" cy="833307"/>
          </a:xfrm>
          <a:prstGeom prst="line">
            <a:avLst/>
          </a:prstGeom>
          <a:ln>
            <a:solidFill>
              <a:srgbClr val="ED7D3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89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A75E58-67C3-492E-A284-6F3519B53709}"/>
              </a:ext>
            </a:extLst>
          </p:cNvPr>
          <p:cNvPicPr>
            <a:picLocks noChangeAspect="1"/>
          </p:cNvPicPr>
          <p:nvPr/>
        </p:nvPicPr>
        <p:blipFill>
          <a:blip r:embed="rId2"/>
          <a:stretch>
            <a:fillRect/>
          </a:stretch>
        </p:blipFill>
        <p:spPr>
          <a:xfrm>
            <a:off x="6292678" y="2312973"/>
            <a:ext cx="5864155" cy="2640740"/>
          </a:xfrm>
          <a:prstGeom prst="rect">
            <a:avLst/>
          </a:prstGeom>
        </p:spPr>
      </p:pic>
      <p:sp>
        <p:nvSpPr>
          <p:cNvPr id="8" name="TextBox 7">
            <a:extLst>
              <a:ext uri="{FF2B5EF4-FFF2-40B4-BE49-F238E27FC236}">
                <a16:creationId xmlns:a16="http://schemas.microsoft.com/office/drawing/2014/main" id="{2071E5A1-1FE6-441F-9741-3A969C01AD4C}"/>
              </a:ext>
            </a:extLst>
          </p:cNvPr>
          <p:cNvSpPr txBox="1"/>
          <p:nvPr/>
        </p:nvSpPr>
        <p:spPr>
          <a:xfrm>
            <a:off x="0" y="6611779"/>
            <a:ext cx="11782425" cy="246221"/>
          </a:xfrm>
          <a:prstGeom prst="rect">
            <a:avLst/>
          </a:prstGeom>
          <a:noFill/>
        </p:spPr>
        <p:txBody>
          <a:bodyPr wrap="square" rtlCol="0">
            <a:spAutoFit/>
          </a:bodyPr>
          <a:lstStyle/>
          <a:p>
            <a:r>
              <a:rPr lang="en-US" sz="1000" dirty="0"/>
              <a:t>Tong, C. and Vendettuoli, M. (2017) USDA APHIS STATWI0005.01 - Logistic Curve Parameterizations in Commercial Software. </a:t>
            </a:r>
            <a:r>
              <a:rPr lang="en-US" sz="1000" dirty="0">
                <a:hlinkClick r:id="rId3"/>
              </a:rPr>
              <a:t>https://www.aphis.usda.gov/animal_health/vet_biologics/publications/STATWI0005.pdf</a:t>
            </a:r>
            <a:endParaRPr lang="en-US" sz="1000" dirty="0"/>
          </a:p>
        </p:txBody>
      </p:sp>
      <p:grpSp>
        <p:nvGrpSpPr>
          <p:cNvPr id="28" name="Group 27">
            <a:extLst>
              <a:ext uri="{FF2B5EF4-FFF2-40B4-BE49-F238E27FC236}">
                <a16:creationId xmlns:a16="http://schemas.microsoft.com/office/drawing/2014/main" id="{F8FB0F3E-C7CA-4E3D-A965-8587B752349B}"/>
              </a:ext>
            </a:extLst>
          </p:cNvPr>
          <p:cNvGrpSpPr/>
          <p:nvPr/>
        </p:nvGrpSpPr>
        <p:grpSpPr>
          <a:xfrm>
            <a:off x="429" y="1296948"/>
            <a:ext cx="6169364" cy="4768143"/>
            <a:chOff x="429" y="1296948"/>
            <a:chExt cx="6169364" cy="4768143"/>
          </a:xfrm>
        </p:grpSpPr>
        <p:grpSp>
          <p:nvGrpSpPr>
            <p:cNvPr id="18" name="Group 17">
              <a:extLst>
                <a:ext uri="{FF2B5EF4-FFF2-40B4-BE49-F238E27FC236}">
                  <a16:creationId xmlns:a16="http://schemas.microsoft.com/office/drawing/2014/main" id="{8714442D-9C84-485B-9ABE-56F0BB4798B3}"/>
                </a:ext>
              </a:extLst>
            </p:cNvPr>
            <p:cNvGrpSpPr/>
            <p:nvPr/>
          </p:nvGrpSpPr>
          <p:grpSpPr>
            <a:xfrm>
              <a:off x="1391920" y="1481614"/>
              <a:ext cx="4704080" cy="4583477"/>
              <a:chOff x="282341" y="1442004"/>
              <a:chExt cx="4704080" cy="4583477"/>
            </a:xfrm>
          </p:grpSpPr>
          <p:pic>
            <p:nvPicPr>
              <p:cNvPr id="11" name="Picture 10">
                <a:extLst>
                  <a:ext uri="{FF2B5EF4-FFF2-40B4-BE49-F238E27FC236}">
                    <a16:creationId xmlns:a16="http://schemas.microsoft.com/office/drawing/2014/main" id="{1887878C-DEBE-4935-A539-667B67F8A177}"/>
                  </a:ext>
                </a:extLst>
              </p:cNvPr>
              <p:cNvPicPr>
                <a:picLocks noChangeAspect="1"/>
              </p:cNvPicPr>
              <p:nvPr/>
            </p:nvPicPr>
            <p:blipFill>
              <a:blip r:embed="rId4"/>
              <a:stretch>
                <a:fillRect/>
              </a:stretch>
            </p:blipFill>
            <p:spPr>
              <a:xfrm>
                <a:off x="364732" y="1442004"/>
                <a:ext cx="2316480" cy="2265619"/>
              </a:xfrm>
              <a:prstGeom prst="rect">
                <a:avLst/>
              </a:prstGeom>
            </p:spPr>
          </p:pic>
          <p:pic>
            <p:nvPicPr>
              <p:cNvPr id="13" name="Picture 12">
                <a:extLst>
                  <a:ext uri="{FF2B5EF4-FFF2-40B4-BE49-F238E27FC236}">
                    <a16:creationId xmlns:a16="http://schemas.microsoft.com/office/drawing/2014/main" id="{E32E142F-C1B2-41C3-9AC4-F8BBC3DBC1A8}"/>
                  </a:ext>
                </a:extLst>
              </p:cNvPr>
              <p:cNvPicPr>
                <a:picLocks noChangeAspect="1"/>
              </p:cNvPicPr>
              <p:nvPr/>
            </p:nvPicPr>
            <p:blipFill>
              <a:blip r:embed="rId5"/>
              <a:stretch>
                <a:fillRect/>
              </a:stretch>
            </p:blipFill>
            <p:spPr>
              <a:xfrm>
                <a:off x="282341" y="3687094"/>
                <a:ext cx="2481262" cy="2338387"/>
              </a:xfrm>
              <a:prstGeom prst="rect">
                <a:avLst/>
              </a:prstGeom>
            </p:spPr>
          </p:pic>
          <p:pic>
            <p:nvPicPr>
              <p:cNvPr id="15" name="Picture 14">
                <a:extLst>
                  <a:ext uri="{FF2B5EF4-FFF2-40B4-BE49-F238E27FC236}">
                    <a16:creationId xmlns:a16="http://schemas.microsoft.com/office/drawing/2014/main" id="{542C165E-CD25-4A17-BE59-6021D9BEB1FA}"/>
                  </a:ext>
                </a:extLst>
              </p:cNvPr>
              <p:cNvPicPr>
                <a:picLocks noChangeAspect="1"/>
              </p:cNvPicPr>
              <p:nvPr/>
            </p:nvPicPr>
            <p:blipFill>
              <a:blip r:embed="rId6"/>
              <a:stretch>
                <a:fillRect/>
              </a:stretch>
            </p:blipFill>
            <p:spPr>
              <a:xfrm>
                <a:off x="2587938" y="1482391"/>
                <a:ext cx="2345017" cy="2225232"/>
              </a:xfrm>
              <a:prstGeom prst="rect">
                <a:avLst/>
              </a:prstGeom>
            </p:spPr>
          </p:pic>
          <p:pic>
            <p:nvPicPr>
              <p:cNvPr id="17" name="Picture 16">
                <a:extLst>
                  <a:ext uri="{FF2B5EF4-FFF2-40B4-BE49-F238E27FC236}">
                    <a16:creationId xmlns:a16="http://schemas.microsoft.com/office/drawing/2014/main" id="{42C93736-2501-4058-A68C-F94765B25CC4}"/>
                  </a:ext>
                </a:extLst>
              </p:cNvPr>
              <p:cNvPicPr>
                <a:picLocks noChangeAspect="1"/>
              </p:cNvPicPr>
              <p:nvPr/>
            </p:nvPicPr>
            <p:blipFill>
              <a:blip r:embed="rId7"/>
              <a:stretch>
                <a:fillRect/>
              </a:stretch>
            </p:blipFill>
            <p:spPr>
              <a:xfrm>
                <a:off x="2701837" y="3687094"/>
                <a:ext cx="2284584" cy="2322582"/>
              </a:xfrm>
              <a:prstGeom prst="rect">
                <a:avLst/>
              </a:prstGeom>
            </p:spPr>
          </p:pic>
        </p:grpSp>
        <p:sp>
          <p:nvSpPr>
            <p:cNvPr id="19" name="TextBox 18">
              <a:extLst>
                <a:ext uri="{FF2B5EF4-FFF2-40B4-BE49-F238E27FC236}">
                  <a16:creationId xmlns:a16="http://schemas.microsoft.com/office/drawing/2014/main" id="{53C12325-A154-4E6B-BF3E-789ED36C625C}"/>
                </a:ext>
              </a:extLst>
            </p:cNvPr>
            <p:cNvSpPr txBox="1"/>
            <p:nvPr/>
          </p:nvSpPr>
          <p:spPr>
            <a:xfrm>
              <a:off x="3946357" y="1296948"/>
              <a:ext cx="2223436" cy="369332"/>
            </a:xfrm>
            <a:prstGeom prst="rect">
              <a:avLst/>
            </a:prstGeom>
            <a:noFill/>
          </p:spPr>
          <p:txBody>
            <a:bodyPr wrap="square" rtlCol="0">
              <a:spAutoFit/>
            </a:bodyPr>
            <a:lstStyle/>
            <a:p>
              <a:r>
                <a:rPr lang="en-US" dirty="0"/>
                <a:t>Concentration units</a:t>
              </a:r>
            </a:p>
          </p:txBody>
        </p:sp>
        <p:sp>
          <p:nvSpPr>
            <p:cNvPr id="20" name="TextBox 19">
              <a:extLst>
                <a:ext uri="{FF2B5EF4-FFF2-40B4-BE49-F238E27FC236}">
                  <a16:creationId xmlns:a16="http://schemas.microsoft.com/office/drawing/2014/main" id="{36577829-EECC-4CA0-8D4F-8CF797201BC5}"/>
                </a:ext>
              </a:extLst>
            </p:cNvPr>
            <p:cNvSpPr txBox="1"/>
            <p:nvPr/>
          </p:nvSpPr>
          <p:spPr>
            <a:xfrm>
              <a:off x="1509199" y="1296948"/>
              <a:ext cx="2223436" cy="369332"/>
            </a:xfrm>
            <a:prstGeom prst="rect">
              <a:avLst/>
            </a:prstGeom>
            <a:noFill/>
          </p:spPr>
          <p:txBody>
            <a:bodyPr wrap="square" rtlCol="0">
              <a:spAutoFit/>
            </a:bodyPr>
            <a:lstStyle/>
            <a:p>
              <a:pPr algn="ctr"/>
              <a:r>
                <a:rPr lang="en-US" dirty="0"/>
                <a:t>Dilution units</a:t>
              </a:r>
            </a:p>
          </p:txBody>
        </p:sp>
        <p:sp>
          <p:nvSpPr>
            <p:cNvPr id="21" name="TextBox 20">
              <a:extLst>
                <a:ext uri="{FF2B5EF4-FFF2-40B4-BE49-F238E27FC236}">
                  <a16:creationId xmlns:a16="http://schemas.microsoft.com/office/drawing/2014/main" id="{705392F1-CB1F-4922-86E7-B4B216CBB4A6}"/>
                </a:ext>
              </a:extLst>
            </p:cNvPr>
            <p:cNvSpPr txBox="1"/>
            <p:nvPr/>
          </p:nvSpPr>
          <p:spPr>
            <a:xfrm>
              <a:off x="115503" y="4650323"/>
              <a:ext cx="1473095" cy="646331"/>
            </a:xfrm>
            <a:prstGeom prst="rect">
              <a:avLst/>
            </a:prstGeom>
            <a:noFill/>
          </p:spPr>
          <p:txBody>
            <a:bodyPr wrap="square" rtlCol="0">
              <a:spAutoFit/>
            </a:bodyPr>
            <a:lstStyle/>
            <a:p>
              <a:pPr algn="r"/>
              <a:r>
                <a:rPr lang="en-US" dirty="0"/>
                <a:t>Competitive ELISA</a:t>
              </a:r>
            </a:p>
          </p:txBody>
        </p:sp>
        <p:sp>
          <p:nvSpPr>
            <p:cNvPr id="22" name="TextBox 21">
              <a:extLst>
                <a:ext uri="{FF2B5EF4-FFF2-40B4-BE49-F238E27FC236}">
                  <a16:creationId xmlns:a16="http://schemas.microsoft.com/office/drawing/2014/main" id="{0D5B5611-A8D9-4F5D-8266-01FC86D90DBD}"/>
                </a:ext>
              </a:extLst>
            </p:cNvPr>
            <p:cNvSpPr txBox="1"/>
            <p:nvPr/>
          </p:nvSpPr>
          <p:spPr>
            <a:xfrm>
              <a:off x="429" y="2350019"/>
              <a:ext cx="1588169" cy="646331"/>
            </a:xfrm>
            <a:prstGeom prst="rect">
              <a:avLst/>
            </a:prstGeom>
            <a:noFill/>
          </p:spPr>
          <p:txBody>
            <a:bodyPr wrap="square" rtlCol="0">
              <a:spAutoFit/>
            </a:bodyPr>
            <a:lstStyle/>
            <a:p>
              <a:pPr algn="r"/>
              <a:r>
                <a:rPr lang="en-US" dirty="0"/>
                <a:t>Immunometric ELISA</a:t>
              </a:r>
            </a:p>
          </p:txBody>
        </p:sp>
        <p:cxnSp>
          <p:nvCxnSpPr>
            <p:cNvPr id="24" name="Straight Arrow Connector 23">
              <a:extLst>
                <a:ext uri="{FF2B5EF4-FFF2-40B4-BE49-F238E27FC236}">
                  <a16:creationId xmlns:a16="http://schemas.microsoft.com/office/drawing/2014/main" id="{E3CC4332-FB1B-4E63-B07F-BFC28188CE1A}"/>
                </a:ext>
              </a:extLst>
            </p:cNvPr>
            <p:cNvCxnSpPr/>
            <p:nvPr/>
          </p:nvCxnSpPr>
          <p:spPr>
            <a:xfrm>
              <a:off x="2945331" y="2673184"/>
              <a:ext cx="52938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9FA19DE-96D4-46E4-8222-542637CBB828}"/>
                </a:ext>
              </a:extLst>
            </p:cNvPr>
            <p:cNvCxnSpPr/>
            <p:nvPr/>
          </p:nvCxnSpPr>
          <p:spPr>
            <a:xfrm>
              <a:off x="3059230" y="4835625"/>
              <a:ext cx="52938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A0F2EF9-06B4-45B2-B1E1-EE92F8379DF2}"/>
                </a:ext>
              </a:extLst>
            </p:cNvPr>
            <p:cNvCxnSpPr>
              <a:cxnSpLocks/>
            </p:cNvCxnSpPr>
            <p:nvPr/>
          </p:nvCxnSpPr>
          <p:spPr>
            <a:xfrm rot="10800000">
              <a:off x="4238366" y="2687436"/>
              <a:ext cx="52938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62F1FB3-ED4B-43D4-85C6-312FD0F4229B}"/>
                </a:ext>
              </a:extLst>
            </p:cNvPr>
            <p:cNvCxnSpPr>
              <a:cxnSpLocks/>
            </p:cNvCxnSpPr>
            <p:nvPr/>
          </p:nvCxnSpPr>
          <p:spPr>
            <a:xfrm rot="10800000">
              <a:off x="4311701" y="5092147"/>
              <a:ext cx="529389"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674941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AF5D617-6EA8-4612-9B10-F75298EF5BA5}"/>
              </a:ext>
            </a:extLst>
          </p:cNvPr>
          <p:cNvPicPr>
            <a:picLocks noChangeAspect="1"/>
          </p:cNvPicPr>
          <p:nvPr/>
        </p:nvPicPr>
        <p:blipFill>
          <a:blip r:embed="rId2"/>
          <a:stretch>
            <a:fillRect/>
          </a:stretch>
        </p:blipFill>
        <p:spPr>
          <a:xfrm>
            <a:off x="1937887" y="387110"/>
            <a:ext cx="6073997" cy="2735236"/>
          </a:xfrm>
          <a:prstGeom prst="rect">
            <a:avLst/>
          </a:prstGeom>
        </p:spPr>
      </p:pic>
      <p:sp>
        <p:nvSpPr>
          <p:cNvPr id="12" name="Arrow: Right 11">
            <a:extLst>
              <a:ext uri="{FF2B5EF4-FFF2-40B4-BE49-F238E27FC236}">
                <a16:creationId xmlns:a16="http://schemas.microsoft.com/office/drawing/2014/main" id="{7E15682F-4482-4362-9DB4-DFF48A133809}"/>
              </a:ext>
            </a:extLst>
          </p:cNvPr>
          <p:cNvSpPr/>
          <p:nvPr/>
        </p:nvSpPr>
        <p:spPr>
          <a:xfrm rot="10800000">
            <a:off x="7583105" y="552930"/>
            <a:ext cx="3007895" cy="2248023"/>
          </a:xfrm>
          <a:prstGeom prst="rightArrow">
            <a:avLst/>
          </a:prstGeom>
          <a:noFill/>
          <a:ln w="38100">
            <a:solidFill>
              <a:srgbClr val="39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D4629D5-B49F-44C2-B86E-22E75FF7298F}"/>
              </a:ext>
            </a:extLst>
          </p:cNvPr>
          <p:cNvSpPr txBox="1"/>
          <p:nvPr/>
        </p:nvSpPr>
        <p:spPr>
          <a:xfrm>
            <a:off x="8011884" y="1076777"/>
            <a:ext cx="2425567" cy="1200329"/>
          </a:xfrm>
          <a:prstGeom prst="rect">
            <a:avLst/>
          </a:prstGeom>
          <a:noFill/>
        </p:spPr>
        <p:txBody>
          <a:bodyPr wrap="square" rtlCol="0">
            <a:spAutoFit/>
          </a:bodyPr>
          <a:lstStyle/>
          <a:p>
            <a:pPr algn="r"/>
            <a:r>
              <a:rPr lang="en-US" dirty="0"/>
              <a:t>USDA APHIS Center for Veterinary Biologics’ internal practice</a:t>
            </a:r>
          </a:p>
          <a:p>
            <a:pPr algn="r"/>
            <a:r>
              <a:rPr lang="en-US" dirty="0"/>
              <a:t>1997 - present</a:t>
            </a:r>
          </a:p>
        </p:txBody>
      </p:sp>
      <p:sp>
        <p:nvSpPr>
          <p:cNvPr id="14" name="TextBox 13">
            <a:extLst>
              <a:ext uri="{FF2B5EF4-FFF2-40B4-BE49-F238E27FC236}">
                <a16:creationId xmlns:a16="http://schemas.microsoft.com/office/drawing/2014/main" id="{4F431BAE-099F-411B-877D-1BA1F48C37E4}"/>
              </a:ext>
            </a:extLst>
          </p:cNvPr>
          <p:cNvSpPr txBox="1"/>
          <p:nvPr/>
        </p:nvSpPr>
        <p:spPr>
          <a:xfrm>
            <a:off x="1937885" y="4031384"/>
            <a:ext cx="1795915" cy="1200329"/>
          </a:xfrm>
          <a:prstGeom prst="rect">
            <a:avLst/>
          </a:prstGeom>
          <a:noFill/>
        </p:spPr>
        <p:txBody>
          <a:bodyPr wrap="square" rtlCol="0">
            <a:spAutoFit/>
          </a:bodyPr>
          <a:lstStyle/>
          <a:p>
            <a:r>
              <a:rPr lang="en-US" dirty="0"/>
              <a:t>Software manufacturer implementation</a:t>
            </a:r>
          </a:p>
          <a:p>
            <a:r>
              <a:rPr lang="en-US" dirty="0"/>
              <a:t>2006 - present</a:t>
            </a:r>
          </a:p>
        </p:txBody>
      </p:sp>
      <p:sp>
        <p:nvSpPr>
          <p:cNvPr id="15" name="TextBox 14">
            <a:extLst>
              <a:ext uri="{FF2B5EF4-FFF2-40B4-BE49-F238E27FC236}">
                <a16:creationId xmlns:a16="http://schemas.microsoft.com/office/drawing/2014/main" id="{6252A121-4E1B-47DF-8628-1601D069EDBF}"/>
              </a:ext>
            </a:extLst>
          </p:cNvPr>
          <p:cNvSpPr txBox="1"/>
          <p:nvPr/>
        </p:nvSpPr>
        <p:spPr>
          <a:xfrm>
            <a:off x="0" y="6604084"/>
            <a:ext cx="12030075" cy="253916"/>
          </a:xfrm>
          <a:prstGeom prst="rect">
            <a:avLst/>
          </a:prstGeom>
          <a:noFill/>
        </p:spPr>
        <p:txBody>
          <a:bodyPr wrap="square" rtlCol="0">
            <a:spAutoFit/>
          </a:bodyPr>
          <a:lstStyle/>
          <a:p>
            <a:r>
              <a:rPr lang="en-US" sz="1000" dirty="0"/>
              <a:t>Tong, C. and Vendettuoli, M. (2017) USDA APHIS STATWI0005.01 - Logistic Curve Parameterizations in Commercial Software. </a:t>
            </a:r>
            <a:r>
              <a:rPr lang="en-US" sz="1000" dirty="0">
                <a:hlinkClick r:id="rId3"/>
              </a:rPr>
              <a:t>https://www.aphis.usda.gov/animal_health/vet_biologics/publications/STATWI0005.pdf</a:t>
            </a:r>
            <a:endParaRPr lang="en-US" sz="1000" dirty="0"/>
          </a:p>
        </p:txBody>
      </p:sp>
      <p:pic>
        <p:nvPicPr>
          <p:cNvPr id="17" name="Picture 16">
            <a:extLst>
              <a:ext uri="{FF2B5EF4-FFF2-40B4-BE49-F238E27FC236}">
                <a16:creationId xmlns:a16="http://schemas.microsoft.com/office/drawing/2014/main" id="{6B0637AA-1BBF-405A-9D92-E74A01ED57F1}"/>
              </a:ext>
            </a:extLst>
          </p:cNvPr>
          <p:cNvPicPr>
            <a:picLocks noChangeAspect="1"/>
          </p:cNvPicPr>
          <p:nvPr/>
        </p:nvPicPr>
        <p:blipFill>
          <a:blip r:embed="rId4"/>
          <a:stretch>
            <a:fillRect/>
          </a:stretch>
        </p:blipFill>
        <p:spPr>
          <a:xfrm>
            <a:off x="4130843" y="3288166"/>
            <a:ext cx="6413332" cy="2699879"/>
          </a:xfrm>
          <a:prstGeom prst="rect">
            <a:avLst/>
          </a:prstGeom>
        </p:spPr>
      </p:pic>
      <p:sp>
        <p:nvSpPr>
          <p:cNvPr id="13" name="Arrow: Right 12">
            <a:extLst>
              <a:ext uri="{FF2B5EF4-FFF2-40B4-BE49-F238E27FC236}">
                <a16:creationId xmlns:a16="http://schemas.microsoft.com/office/drawing/2014/main" id="{65CF9234-92ED-4061-918D-A42C0744D1D9}"/>
              </a:ext>
            </a:extLst>
          </p:cNvPr>
          <p:cNvSpPr/>
          <p:nvPr/>
        </p:nvSpPr>
        <p:spPr>
          <a:xfrm>
            <a:off x="1793510" y="3477772"/>
            <a:ext cx="2337335" cy="2336253"/>
          </a:xfrm>
          <a:prstGeom prst="rightArrow">
            <a:avLst>
              <a:gd name="adj1" fmla="val 52472"/>
              <a:gd name="adj2" fmla="val 50000"/>
            </a:avLst>
          </a:prstGeom>
          <a:noFill/>
          <a:ln w="38100">
            <a:solidFill>
              <a:srgbClr val="ED7D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050E9F05-73CB-4128-898F-35CE9C396153}"/>
              </a:ext>
            </a:extLst>
          </p:cNvPr>
          <p:cNvSpPr txBox="1"/>
          <p:nvPr/>
        </p:nvSpPr>
        <p:spPr>
          <a:xfrm>
            <a:off x="4955409" y="2930727"/>
            <a:ext cx="1840028" cy="369332"/>
          </a:xfrm>
          <a:prstGeom prst="rect">
            <a:avLst/>
          </a:prstGeom>
          <a:solidFill>
            <a:srgbClr val="89C348"/>
          </a:solidFill>
        </p:spPr>
        <p:txBody>
          <a:bodyPr wrap="square" rtlCol="0">
            <a:spAutoFit/>
          </a:bodyPr>
          <a:lstStyle/>
          <a:p>
            <a:r>
              <a:rPr lang="en-US" dirty="0"/>
              <a:t>Lower asymptote</a:t>
            </a:r>
          </a:p>
        </p:txBody>
      </p:sp>
      <p:cxnSp>
        <p:nvCxnSpPr>
          <p:cNvPr id="25" name="Connector: Curved 24">
            <a:extLst>
              <a:ext uri="{FF2B5EF4-FFF2-40B4-BE49-F238E27FC236}">
                <a16:creationId xmlns:a16="http://schemas.microsoft.com/office/drawing/2014/main" id="{604D69A1-B90A-456F-9081-D8700BE449E9}"/>
              </a:ext>
            </a:extLst>
          </p:cNvPr>
          <p:cNvCxnSpPr>
            <a:cxnSpLocks/>
            <a:stCxn id="23" idx="1"/>
          </p:cNvCxnSpPr>
          <p:nvPr/>
        </p:nvCxnSpPr>
        <p:spPr>
          <a:xfrm rot="10800000">
            <a:off x="4608897" y="2040557"/>
            <a:ext cx="346513" cy="1074837"/>
          </a:xfrm>
          <a:prstGeom prst="curvedConnector2">
            <a:avLst/>
          </a:prstGeom>
          <a:ln w="38100">
            <a:solidFill>
              <a:srgbClr val="89C348"/>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Curved 30">
            <a:extLst>
              <a:ext uri="{FF2B5EF4-FFF2-40B4-BE49-F238E27FC236}">
                <a16:creationId xmlns:a16="http://schemas.microsoft.com/office/drawing/2014/main" id="{A6881225-EBF7-4491-9077-AE2E2AC695A4}"/>
              </a:ext>
            </a:extLst>
          </p:cNvPr>
          <p:cNvCxnSpPr>
            <a:cxnSpLocks/>
            <a:stCxn id="23" idx="3"/>
          </p:cNvCxnSpPr>
          <p:nvPr/>
        </p:nvCxnSpPr>
        <p:spPr>
          <a:xfrm>
            <a:off x="6795437" y="3115393"/>
            <a:ext cx="542072" cy="620262"/>
          </a:xfrm>
          <a:prstGeom prst="curvedConnector2">
            <a:avLst/>
          </a:prstGeom>
          <a:ln w="38100">
            <a:solidFill>
              <a:srgbClr val="89C3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68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0995-F441-4BD3-B41E-D1907A47578B}"/>
              </a:ext>
            </a:extLst>
          </p:cNvPr>
          <p:cNvSpPr>
            <a:spLocks noGrp="1"/>
          </p:cNvSpPr>
          <p:nvPr>
            <p:ph type="title"/>
          </p:nvPr>
        </p:nvSpPr>
        <p:spPr/>
        <p:txBody>
          <a:bodyPr>
            <a:normAutofit fontScale="90000"/>
          </a:bodyPr>
          <a:lstStyle/>
          <a:p>
            <a:r>
              <a:rPr lang="en-US" cap="all" dirty="0">
                <a:solidFill>
                  <a:srgbClr val="112345"/>
                </a:solidFill>
              </a:rPr>
              <a:t>Software Validation</a:t>
            </a:r>
          </a:p>
        </p:txBody>
      </p:sp>
      <p:sp>
        <p:nvSpPr>
          <p:cNvPr id="5" name="Text Placeholder 4">
            <a:extLst>
              <a:ext uri="{FF2B5EF4-FFF2-40B4-BE49-F238E27FC236}">
                <a16:creationId xmlns:a16="http://schemas.microsoft.com/office/drawing/2014/main" id="{781CC442-BCE4-4A10-8D81-99072DD60EE2}"/>
              </a:ext>
            </a:extLst>
          </p:cNvPr>
          <p:cNvSpPr>
            <a:spLocks noGrp="1"/>
          </p:cNvSpPr>
          <p:nvPr>
            <p:ph type="body" sz="quarter" idx="11"/>
          </p:nvPr>
        </p:nvSpPr>
        <p:spPr/>
        <p:txBody>
          <a:bodyPr/>
          <a:lstStyle/>
          <a:p>
            <a:r>
              <a:rPr lang="en-US" dirty="0"/>
              <a:t>out of scope (for this talk)</a:t>
            </a:r>
          </a:p>
        </p:txBody>
      </p:sp>
      <p:sp>
        <p:nvSpPr>
          <p:cNvPr id="6" name="Text Placeholder 5">
            <a:extLst>
              <a:ext uri="{FF2B5EF4-FFF2-40B4-BE49-F238E27FC236}">
                <a16:creationId xmlns:a16="http://schemas.microsoft.com/office/drawing/2014/main" id="{75592701-9E46-484D-8467-16F17807175A}"/>
              </a:ext>
            </a:extLst>
          </p:cNvPr>
          <p:cNvSpPr>
            <a:spLocks noGrp="1"/>
          </p:cNvSpPr>
          <p:nvPr>
            <p:ph type="body" sz="quarter" idx="16"/>
          </p:nvPr>
        </p:nvSpPr>
        <p:spPr>
          <a:xfrm>
            <a:off x="1752445" y="3524975"/>
            <a:ext cx="5162705" cy="461666"/>
          </a:xfrm>
        </p:spPr>
        <p:txBody>
          <a:bodyPr/>
          <a:lstStyle/>
          <a:p>
            <a:pPr marL="0" indent="0">
              <a:buNone/>
            </a:pPr>
            <a:r>
              <a:rPr lang="en-US" sz="2400" dirty="0">
                <a:solidFill>
                  <a:srgbClr val="112345"/>
                </a:solidFill>
              </a:rPr>
              <a:t>Unit/regression/integration testing</a:t>
            </a:r>
          </a:p>
          <a:p>
            <a:pPr marL="0" indent="0">
              <a:buNone/>
            </a:pPr>
            <a:endParaRPr lang="en-US" dirty="0"/>
          </a:p>
        </p:txBody>
      </p:sp>
      <p:grpSp>
        <p:nvGrpSpPr>
          <p:cNvPr id="10" name="Group 9">
            <a:extLst>
              <a:ext uri="{FF2B5EF4-FFF2-40B4-BE49-F238E27FC236}">
                <a16:creationId xmlns:a16="http://schemas.microsoft.com/office/drawing/2014/main" id="{5C5FD2FD-4859-4472-BE25-B04D5B6E45F3}"/>
              </a:ext>
            </a:extLst>
          </p:cNvPr>
          <p:cNvGrpSpPr/>
          <p:nvPr/>
        </p:nvGrpSpPr>
        <p:grpSpPr>
          <a:xfrm>
            <a:off x="1207237" y="2106099"/>
            <a:ext cx="6469758" cy="461665"/>
            <a:chOff x="521437" y="2139049"/>
            <a:chExt cx="6469758" cy="461665"/>
          </a:xfrm>
        </p:grpSpPr>
        <p:pic>
          <p:nvPicPr>
            <p:cNvPr id="7" name="Picture 6">
              <a:extLst>
                <a:ext uri="{FF2B5EF4-FFF2-40B4-BE49-F238E27FC236}">
                  <a16:creationId xmlns:a16="http://schemas.microsoft.com/office/drawing/2014/main" id="{B3420EA7-8B38-4BBB-BF68-5965ABDADB01}"/>
                </a:ext>
              </a:extLst>
            </p:cNvPr>
            <p:cNvPicPr>
              <a:picLocks noChangeAspect="1"/>
            </p:cNvPicPr>
            <p:nvPr/>
          </p:nvPicPr>
          <p:blipFill>
            <a:blip r:embed="rId2"/>
            <a:stretch>
              <a:fillRect/>
            </a:stretch>
          </p:blipFill>
          <p:spPr>
            <a:xfrm>
              <a:off x="521437" y="2198432"/>
              <a:ext cx="342900" cy="342900"/>
            </a:xfrm>
            <a:prstGeom prst="rect">
              <a:avLst/>
            </a:prstGeom>
          </p:spPr>
        </p:pic>
        <p:sp>
          <p:nvSpPr>
            <p:cNvPr id="9" name="TextBox 8">
              <a:extLst>
                <a:ext uri="{FF2B5EF4-FFF2-40B4-BE49-F238E27FC236}">
                  <a16:creationId xmlns:a16="http://schemas.microsoft.com/office/drawing/2014/main" id="{AEC1E8C9-1E03-4554-BD65-677ECCAC9402}"/>
                </a:ext>
              </a:extLst>
            </p:cNvPr>
            <p:cNvSpPr txBox="1"/>
            <p:nvPr/>
          </p:nvSpPr>
          <p:spPr>
            <a:xfrm>
              <a:off x="1066645" y="2139049"/>
              <a:ext cx="5924550" cy="461665"/>
            </a:xfrm>
            <a:prstGeom prst="rect">
              <a:avLst/>
            </a:prstGeom>
            <a:noFill/>
          </p:spPr>
          <p:txBody>
            <a:bodyPr wrap="square" rtlCol="0">
              <a:spAutoFit/>
            </a:bodyPr>
            <a:lstStyle/>
            <a:p>
              <a:r>
                <a:rPr lang="en-US" sz="2400" dirty="0">
                  <a:solidFill>
                    <a:srgbClr val="112345"/>
                  </a:solidFill>
                </a:rPr>
                <a:t>Validation and verification of data</a:t>
              </a:r>
            </a:p>
          </p:txBody>
        </p:sp>
      </p:grpSp>
      <p:grpSp>
        <p:nvGrpSpPr>
          <p:cNvPr id="14" name="Group 13">
            <a:extLst>
              <a:ext uri="{FF2B5EF4-FFF2-40B4-BE49-F238E27FC236}">
                <a16:creationId xmlns:a16="http://schemas.microsoft.com/office/drawing/2014/main" id="{18FC45F2-F69D-4B62-A0E8-C6E9172F7287}"/>
              </a:ext>
            </a:extLst>
          </p:cNvPr>
          <p:cNvGrpSpPr/>
          <p:nvPr/>
        </p:nvGrpSpPr>
        <p:grpSpPr>
          <a:xfrm>
            <a:off x="1207237" y="2815537"/>
            <a:ext cx="9875134" cy="461665"/>
            <a:chOff x="1207237" y="2815537"/>
            <a:chExt cx="9875134" cy="461665"/>
          </a:xfrm>
        </p:grpSpPr>
        <p:pic>
          <p:nvPicPr>
            <p:cNvPr id="11" name="Picture 10">
              <a:extLst>
                <a:ext uri="{FF2B5EF4-FFF2-40B4-BE49-F238E27FC236}">
                  <a16:creationId xmlns:a16="http://schemas.microsoft.com/office/drawing/2014/main" id="{F3CC9D03-B862-40DB-A79D-34CFA77F442A}"/>
                </a:ext>
              </a:extLst>
            </p:cNvPr>
            <p:cNvPicPr>
              <a:picLocks noChangeAspect="1"/>
            </p:cNvPicPr>
            <p:nvPr/>
          </p:nvPicPr>
          <p:blipFill>
            <a:blip r:embed="rId2"/>
            <a:stretch>
              <a:fillRect/>
            </a:stretch>
          </p:blipFill>
          <p:spPr>
            <a:xfrm>
              <a:off x="1207237" y="2874920"/>
              <a:ext cx="342900" cy="342900"/>
            </a:xfrm>
            <a:prstGeom prst="rect">
              <a:avLst/>
            </a:prstGeom>
          </p:spPr>
        </p:pic>
        <p:sp>
          <p:nvSpPr>
            <p:cNvPr id="12" name="TextBox 11">
              <a:extLst>
                <a:ext uri="{FF2B5EF4-FFF2-40B4-BE49-F238E27FC236}">
                  <a16:creationId xmlns:a16="http://schemas.microsoft.com/office/drawing/2014/main" id="{FE370B45-81C3-45C3-9993-A6EF0ED9B703}"/>
                </a:ext>
              </a:extLst>
            </p:cNvPr>
            <p:cNvSpPr txBox="1"/>
            <p:nvPr/>
          </p:nvSpPr>
          <p:spPr>
            <a:xfrm>
              <a:off x="1752445" y="2815537"/>
              <a:ext cx="9329926" cy="461665"/>
            </a:xfrm>
            <a:prstGeom prst="rect">
              <a:avLst/>
            </a:prstGeom>
            <a:noFill/>
          </p:spPr>
          <p:txBody>
            <a:bodyPr wrap="none" rtlCol="0">
              <a:spAutoFit/>
            </a:bodyPr>
            <a:lstStyle/>
            <a:p>
              <a:r>
                <a:rPr lang="en-US" sz="2400" dirty="0">
                  <a:solidFill>
                    <a:srgbClr val="112345"/>
                  </a:solidFill>
                </a:rPr>
                <a:t>Decision-making component of identifying requirements, risk assessment</a:t>
              </a:r>
            </a:p>
          </p:txBody>
        </p:sp>
      </p:grpSp>
      <p:pic>
        <p:nvPicPr>
          <p:cNvPr id="13" name="Picture 12">
            <a:extLst>
              <a:ext uri="{FF2B5EF4-FFF2-40B4-BE49-F238E27FC236}">
                <a16:creationId xmlns:a16="http://schemas.microsoft.com/office/drawing/2014/main" id="{3AFB4450-2B72-493B-9B23-8001BC00D2A4}"/>
              </a:ext>
            </a:extLst>
          </p:cNvPr>
          <p:cNvPicPr>
            <a:picLocks noChangeAspect="1"/>
          </p:cNvPicPr>
          <p:nvPr/>
        </p:nvPicPr>
        <p:blipFill>
          <a:blip r:embed="rId2"/>
          <a:stretch>
            <a:fillRect/>
          </a:stretch>
        </p:blipFill>
        <p:spPr>
          <a:xfrm>
            <a:off x="1207237" y="3584358"/>
            <a:ext cx="342900" cy="342900"/>
          </a:xfrm>
          <a:prstGeom prst="rect">
            <a:avLst/>
          </a:prstGeom>
        </p:spPr>
      </p:pic>
    </p:spTree>
    <p:extLst>
      <p:ext uri="{BB962C8B-B14F-4D97-AF65-F5344CB8AC3E}">
        <p14:creationId xmlns:p14="http://schemas.microsoft.com/office/powerpoint/2010/main" val="1777527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0995-F441-4BD3-B41E-D1907A47578B}"/>
              </a:ext>
            </a:extLst>
          </p:cNvPr>
          <p:cNvSpPr>
            <a:spLocks noGrp="1"/>
          </p:cNvSpPr>
          <p:nvPr>
            <p:ph type="title"/>
          </p:nvPr>
        </p:nvSpPr>
        <p:spPr>
          <a:xfrm>
            <a:off x="0" y="1724024"/>
            <a:ext cx="12192000" cy="752475"/>
          </a:xfrm>
        </p:spPr>
        <p:txBody>
          <a:bodyPr/>
          <a:lstStyle/>
          <a:p>
            <a:pPr algn="ctr"/>
            <a:r>
              <a:rPr lang="en-US" cap="all" dirty="0">
                <a:solidFill>
                  <a:srgbClr val="39B6B9"/>
                </a:solidFill>
                <a:latin typeface="+mn-lt"/>
              </a:rPr>
              <a:t>Software validation as process</a:t>
            </a:r>
          </a:p>
        </p:txBody>
      </p:sp>
      <p:sp>
        <p:nvSpPr>
          <p:cNvPr id="3" name="Content Placeholder 2">
            <a:extLst>
              <a:ext uri="{FF2B5EF4-FFF2-40B4-BE49-F238E27FC236}">
                <a16:creationId xmlns:a16="http://schemas.microsoft.com/office/drawing/2014/main" id="{1FCD4A12-5BF2-493B-91E2-3823046521AB}"/>
              </a:ext>
            </a:extLst>
          </p:cNvPr>
          <p:cNvSpPr>
            <a:spLocks noGrp="1"/>
          </p:cNvSpPr>
          <p:nvPr>
            <p:ph type="body" idx="1"/>
          </p:nvPr>
        </p:nvSpPr>
        <p:spPr>
          <a:xfrm>
            <a:off x="0" y="2924175"/>
            <a:ext cx="12192000" cy="2055113"/>
          </a:xfrm>
        </p:spPr>
        <p:txBody>
          <a:bodyPr>
            <a:normAutofit lnSpcReduction="10000"/>
          </a:bodyPr>
          <a:lstStyle/>
          <a:p>
            <a:pPr marL="0" indent="0" algn="ctr">
              <a:buNone/>
            </a:pPr>
            <a:r>
              <a:rPr lang="en-US" sz="2400" dirty="0">
                <a:solidFill>
                  <a:srgbClr val="ED7D31"/>
                </a:solidFill>
              </a:rPr>
              <a:t>Define requirements </a:t>
            </a:r>
          </a:p>
          <a:p>
            <a:pPr marL="0" indent="0" algn="ctr">
              <a:buNone/>
            </a:pPr>
            <a:r>
              <a:rPr lang="en-US" sz="2400" dirty="0">
                <a:solidFill>
                  <a:srgbClr val="ED7D31"/>
                </a:solidFill>
              </a:rPr>
              <a:t>Define tests</a:t>
            </a:r>
          </a:p>
          <a:p>
            <a:pPr marL="0" indent="0" algn="ctr">
              <a:buNone/>
            </a:pPr>
            <a:r>
              <a:rPr lang="en-US" sz="2400" dirty="0">
                <a:solidFill>
                  <a:srgbClr val="ED7D31"/>
                </a:solidFill>
              </a:rPr>
              <a:t>Execute tests</a:t>
            </a:r>
          </a:p>
          <a:p>
            <a:pPr marL="0" indent="0" algn="ctr">
              <a:buNone/>
            </a:pPr>
            <a:r>
              <a:rPr lang="en-US" sz="2400" dirty="0">
                <a:solidFill>
                  <a:srgbClr val="ED7D31"/>
                </a:solidFill>
              </a:rPr>
              <a:t>Document observations</a:t>
            </a:r>
          </a:p>
          <a:p>
            <a:pPr marL="0" indent="0" algn="ctr">
              <a:buNone/>
            </a:pPr>
            <a:r>
              <a:rPr lang="en-US" dirty="0">
                <a:solidFill>
                  <a:srgbClr val="ED7D31"/>
                </a:solidFill>
              </a:rPr>
              <a:t>(repeat)</a:t>
            </a:r>
          </a:p>
          <a:p>
            <a:endParaRPr lang="en-US" sz="2400" dirty="0"/>
          </a:p>
          <a:p>
            <a:endParaRPr lang="en-US" sz="2400" dirty="0"/>
          </a:p>
        </p:txBody>
      </p:sp>
    </p:spTree>
    <p:extLst>
      <p:ext uri="{BB962C8B-B14F-4D97-AF65-F5344CB8AC3E}">
        <p14:creationId xmlns:p14="http://schemas.microsoft.com/office/powerpoint/2010/main" val="3454437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4675588-23D1-4164-A6C1-DB3C67E9AB5E}"/>
              </a:ext>
            </a:extLst>
          </p:cNvPr>
          <p:cNvSpPr/>
          <p:nvPr/>
        </p:nvSpPr>
        <p:spPr>
          <a:xfrm>
            <a:off x="4552749" y="4124326"/>
            <a:ext cx="7639251" cy="447676"/>
          </a:xfrm>
          <a:prstGeom prst="rect">
            <a:avLst/>
          </a:prstGeom>
          <a:solidFill>
            <a:srgbClr val="89C34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409107C-F749-4979-B5B1-BB6C75F33767}"/>
              </a:ext>
            </a:extLst>
          </p:cNvPr>
          <p:cNvSpPr/>
          <p:nvPr/>
        </p:nvSpPr>
        <p:spPr>
          <a:xfrm>
            <a:off x="4552749" y="3676650"/>
            <a:ext cx="7639251" cy="447676"/>
          </a:xfrm>
          <a:prstGeom prst="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0C7E068-8A2B-4D91-AFD0-6CB938A1D142}"/>
              </a:ext>
            </a:extLst>
          </p:cNvPr>
          <p:cNvSpPr txBox="1"/>
          <p:nvPr/>
        </p:nvSpPr>
        <p:spPr>
          <a:xfrm>
            <a:off x="4552749" y="2924175"/>
            <a:ext cx="7639251" cy="752475"/>
          </a:xfrm>
          <a:prstGeom prst="rect">
            <a:avLst/>
          </a:prstGeom>
          <a:solidFill>
            <a:srgbClr val="39B6B9"/>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33540995-F441-4BD3-B41E-D1907A47578B}"/>
              </a:ext>
            </a:extLst>
          </p:cNvPr>
          <p:cNvSpPr>
            <a:spLocks noGrp="1"/>
          </p:cNvSpPr>
          <p:nvPr>
            <p:ph type="title"/>
          </p:nvPr>
        </p:nvSpPr>
        <p:spPr>
          <a:xfrm>
            <a:off x="0" y="1724024"/>
            <a:ext cx="12192000" cy="752475"/>
          </a:xfrm>
        </p:spPr>
        <p:txBody>
          <a:bodyPr/>
          <a:lstStyle/>
          <a:p>
            <a:pPr algn="ctr"/>
            <a:r>
              <a:rPr lang="en-US" cap="all" dirty="0">
                <a:solidFill>
                  <a:srgbClr val="FFFFFF"/>
                </a:solidFill>
                <a:latin typeface="+mn-lt"/>
              </a:rPr>
              <a:t>Software validation as process</a:t>
            </a:r>
          </a:p>
        </p:txBody>
      </p:sp>
      <p:sp>
        <p:nvSpPr>
          <p:cNvPr id="3" name="Content Placeholder 2">
            <a:extLst>
              <a:ext uri="{FF2B5EF4-FFF2-40B4-BE49-F238E27FC236}">
                <a16:creationId xmlns:a16="http://schemas.microsoft.com/office/drawing/2014/main" id="{1FCD4A12-5BF2-493B-91E2-3823046521AB}"/>
              </a:ext>
            </a:extLst>
          </p:cNvPr>
          <p:cNvSpPr>
            <a:spLocks noGrp="1"/>
          </p:cNvSpPr>
          <p:nvPr>
            <p:ph type="body" idx="1"/>
          </p:nvPr>
        </p:nvSpPr>
        <p:spPr>
          <a:xfrm>
            <a:off x="0" y="2924175"/>
            <a:ext cx="12192000" cy="2055113"/>
          </a:xfrm>
        </p:spPr>
        <p:txBody>
          <a:bodyPr>
            <a:normAutofit lnSpcReduction="10000"/>
          </a:bodyPr>
          <a:lstStyle/>
          <a:p>
            <a:pPr marL="0" indent="0" algn="ctr">
              <a:buNone/>
            </a:pPr>
            <a:r>
              <a:rPr lang="en-US" sz="2400" dirty="0">
                <a:solidFill>
                  <a:srgbClr val="112345"/>
                </a:solidFill>
              </a:rPr>
              <a:t>Define requirements </a:t>
            </a:r>
          </a:p>
          <a:p>
            <a:pPr marL="0" indent="0" algn="ctr">
              <a:buNone/>
            </a:pPr>
            <a:r>
              <a:rPr lang="en-US" sz="2400" dirty="0">
                <a:solidFill>
                  <a:srgbClr val="112345"/>
                </a:solidFill>
              </a:rPr>
              <a:t>Define tests</a:t>
            </a:r>
          </a:p>
          <a:p>
            <a:pPr marL="0" indent="0" algn="ctr">
              <a:buNone/>
            </a:pPr>
            <a:r>
              <a:rPr lang="en-US" sz="2400" dirty="0">
                <a:solidFill>
                  <a:srgbClr val="112345"/>
                </a:solidFill>
              </a:rPr>
              <a:t>Execute tests</a:t>
            </a:r>
          </a:p>
          <a:p>
            <a:pPr marL="0" indent="0" algn="ctr">
              <a:buNone/>
            </a:pPr>
            <a:r>
              <a:rPr lang="en-US" sz="2400" dirty="0">
                <a:solidFill>
                  <a:srgbClr val="112345"/>
                </a:solidFill>
              </a:rPr>
              <a:t>Document observations</a:t>
            </a:r>
          </a:p>
          <a:p>
            <a:pPr marL="0" indent="0" algn="ctr">
              <a:buNone/>
            </a:pPr>
            <a:r>
              <a:rPr lang="en-US" dirty="0">
                <a:solidFill>
                  <a:srgbClr val="FFFFFF"/>
                </a:solidFill>
              </a:rPr>
              <a:t>  </a:t>
            </a:r>
          </a:p>
          <a:p>
            <a:endParaRPr lang="en-US" sz="2400" dirty="0">
              <a:solidFill>
                <a:srgbClr val="112345"/>
              </a:solidFill>
            </a:endParaRPr>
          </a:p>
          <a:p>
            <a:endParaRPr lang="en-US" sz="2400" dirty="0"/>
          </a:p>
        </p:txBody>
      </p:sp>
      <p:sp>
        <p:nvSpPr>
          <p:cNvPr id="8" name="TextBox 7">
            <a:extLst>
              <a:ext uri="{FF2B5EF4-FFF2-40B4-BE49-F238E27FC236}">
                <a16:creationId xmlns:a16="http://schemas.microsoft.com/office/drawing/2014/main" id="{395DD511-ED84-4DF3-A30C-686110960D32}"/>
              </a:ext>
            </a:extLst>
          </p:cNvPr>
          <p:cNvSpPr txBox="1"/>
          <p:nvPr/>
        </p:nvSpPr>
        <p:spPr>
          <a:xfrm>
            <a:off x="9384632" y="3128211"/>
            <a:ext cx="2329313" cy="369332"/>
          </a:xfrm>
          <a:prstGeom prst="rect">
            <a:avLst/>
          </a:prstGeom>
          <a:noFill/>
        </p:spPr>
        <p:txBody>
          <a:bodyPr wrap="square" rtlCol="0">
            <a:spAutoFit/>
          </a:bodyPr>
          <a:lstStyle/>
          <a:p>
            <a:pPr algn="ctr"/>
            <a:r>
              <a:rPr lang="en-US" i="1" dirty="0"/>
              <a:t>Fit for purpose</a:t>
            </a:r>
          </a:p>
        </p:txBody>
      </p:sp>
      <p:sp>
        <p:nvSpPr>
          <p:cNvPr id="9" name="TextBox 8">
            <a:extLst>
              <a:ext uri="{FF2B5EF4-FFF2-40B4-BE49-F238E27FC236}">
                <a16:creationId xmlns:a16="http://schemas.microsoft.com/office/drawing/2014/main" id="{D635DD9E-0C36-4766-AD51-6E244A2CEB3D}"/>
              </a:ext>
            </a:extLst>
          </p:cNvPr>
          <p:cNvSpPr txBox="1"/>
          <p:nvPr/>
        </p:nvSpPr>
        <p:spPr>
          <a:xfrm>
            <a:off x="9384632" y="3695627"/>
            <a:ext cx="2329313" cy="369332"/>
          </a:xfrm>
          <a:prstGeom prst="rect">
            <a:avLst/>
          </a:prstGeom>
          <a:noFill/>
        </p:spPr>
        <p:txBody>
          <a:bodyPr wrap="square" rtlCol="0">
            <a:spAutoFit/>
          </a:bodyPr>
          <a:lstStyle/>
          <a:p>
            <a:pPr algn="ctr"/>
            <a:r>
              <a:rPr lang="en-US" i="1" dirty="0"/>
              <a:t>Reproducibility</a:t>
            </a:r>
          </a:p>
        </p:txBody>
      </p:sp>
      <p:sp>
        <p:nvSpPr>
          <p:cNvPr id="10" name="TextBox 9">
            <a:extLst>
              <a:ext uri="{FF2B5EF4-FFF2-40B4-BE49-F238E27FC236}">
                <a16:creationId xmlns:a16="http://schemas.microsoft.com/office/drawing/2014/main" id="{C23C30AA-6195-41B1-AA1F-7641C2509FC7}"/>
              </a:ext>
            </a:extLst>
          </p:cNvPr>
          <p:cNvSpPr txBox="1"/>
          <p:nvPr/>
        </p:nvSpPr>
        <p:spPr>
          <a:xfrm>
            <a:off x="9384632" y="4150576"/>
            <a:ext cx="2329313" cy="369332"/>
          </a:xfrm>
          <a:prstGeom prst="rect">
            <a:avLst/>
          </a:prstGeom>
          <a:noFill/>
        </p:spPr>
        <p:txBody>
          <a:bodyPr wrap="square" rtlCol="0">
            <a:spAutoFit/>
          </a:bodyPr>
          <a:lstStyle/>
          <a:p>
            <a:pPr algn="ctr"/>
            <a:r>
              <a:rPr lang="en-US" i="1" dirty="0"/>
              <a:t>Effort</a:t>
            </a:r>
          </a:p>
        </p:txBody>
      </p:sp>
    </p:spTree>
    <p:extLst>
      <p:ext uri="{BB962C8B-B14F-4D97-AF65-F5344CB8AC3E}">
        <p14:creationId xmlns:p14="http://schemas.microsoft.com/office/powerpoint/2010/main" val="439302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48256A1-75F2-4955-95E3-A055EE96C676}"/>
              </a:ext>
            </a:extLst>
          </p:cNvPr>
          <p:cNvSpPr txBox="1"/>
          <p:nvPr/>
        </p:nvSpPr>
        <p:spPr>
          <a:xfrm>
            <a:off x="682052" y="1607185"/>
            <a:ext cx="7318375" cy="4093428"/>
          </a:xfrm>
          <a:prstGeom prst="rect">
            <a:avLst/>
          </a:prstGeom>
          <a:solidFill>
            <a:schemeClr val="bg1"/>
          </a:solidFill>
        </p:spPr>
        <p:txBody>
          <a:bodyPr wrap="square" rtlCol="0">
            <a:spAutoFit/>
          </a:bodyPr>
          <a:lstStyle/>
          <a:p>
            <a:r>
              <a:rPr lang="en-US" sz="2000" dirty="0">
                <a:solidFill>
                  <a:srgbClr val="112345"/>
                </a:solidFill>
              </a:rPr>
              <a:t>Define elements of validation</a:t>
            </a:r>
          </a:p>
          <a:p>
            <a:pPr marL="742932" lvl="1" indent="-285744">
              <a:buFontTx/>
              <a:buChar char="-"/>
            </a:pPr>
            <a:r>
              <a:rPr lang="en-US" sz="2000" dirty="0">
                <a:solidFill>
                  <a:srgbClr val="112345"/>
                </a:solidFill>
              </a:rPr>
              <a:t>Requirements</a:t>
            </a:r>
          </a:p>
          <a:p>
            <a:pPr marL="742932" lvl="1" indent="-285744">
              <a:buFontTx/>
              <a:buChar char="-"/>
            </a:pPr>
            <a:r>
              <a:rPr lang="en-US" sz="2000" dirty="0">
                <a:solidFill>
                  <a:srgbClr val="112345"/>
                </a:solidFill>
              </a:rPr>
              <a:t>Test cases (optional)</a:t>
            </a:r>
          </a:p>
          <a:p>
            <a:pPr marL="742932" lvl="1" indent="-285744">
              <a:buFontTx/>
              <a:buChar char="-"/>
            </a:pPr>
            <a:r>
              <a:rPr lang="en-US" sz="2000" dirty="0">
                <a:solidFill>
                  <a:srgbClr val="112345"/>
                </a:solidFill>
              </a:rPr>
              <a:t>Test code</a:t>
            </a:r>
          </a:p>
          <a:p>
            <a:pPr marL="742932" lvl="1" indent="-285744">
              <a:buFontTx/>
              <a:buChar char="-"/>
            </a:pPr>
            <a:r>
              <a:rPr lang="en-US" sz="2000" dirty="0">
                <a:solidFill>
                  <a:srgbClr val="112345"/>
                </a:solidFill>
              </a:rPr>
              <a:t>Reports</a:t>
            </a:r>
          </a:p>
          <a:p>
            <a:pPr marL="457188" lvl="1"/>
            <a:endParaRPr lang="en-US" sz="2000" dirty="0">
              <a:solidFill>
                <a:srgbClr val="112345"/>
              </a:solidFill>
            </a:endParaRPr>
          </a:p>
          <a:p>
            <a:r>
              <a:rPr lang="en-US" sz="2000" dirty="0">
                <a:solidFill>
                  <a:srgbClr val="112345"/>
                </a:solidFill>
              </a:rPr>
              <a:t>Specify a common organization of validation elements</a:t>
            </a:r>
          </a:p>
          <a:p>
            <a:endParaRPr lang="en-US" sz="2000" dirty="0">
              <a:solidFill>
                <a:srgbClr val="112345"/>
              </a:solidFill>
            </a:endParaRPr>
          </a:p>
          <a:p>
            <a:r>
              <a:rPr lang="en-US" sz="2000" dirty="0">
                <a:solidFill>
                  <a:srgbClr val="112345"/>
                </a:solidFill>
              </a:rPr>
              <a:t>Process for evaluating the test code and generating reports</a:t>
            </a:r>
          </a:p>
          <a:p>
            <a:endParaRPr lang="en-US" sz="2000" dirty="0">
              <a:solidFill>
                <a:srgbClr val="112345"/>
              </a:solidFill>
            </a:endParaRPr>
          </a:p>
          <a:p>
            <a:r>
              <a:rPr lang="en-US" sz="2000" dirty="0">
                <a:solidFill>
                  <a:srgbClr val="112345"/>
                </a:solidFill>
              </a:rPr>
              <a:t>System for sharing of validated code and reports</a:t>
            </a:r>
          </a:p>
          <a:p>
            <a:endParaRPr lang="en-US" sz="2000" dirty="0">
              <a:solidFill>
                <a:srgbClr val="112345"/>
              </a:solidFill>
            </a:endParaRPr>
          </a:p>
          <a:p>
            <a:r>
              <a:rPr lang="en-US" sz="2000" dirty="0">
                <a:solidFill>
                  <a:srgbClr val="112345"/>
                </a:solidFill>
              </a:rPr>
              <a:t>Common approach for developers and </a:t>
            </a:r>
            <a:r>
              <a:rPr lang="en-US" sz="2000" dirty="0" err="1">
                <a:solidFill>
                  <a:srgbClr val="112345"/>
                </a:solidFill>
              </a:rPr>
              <a:t>useRs</a:t>
            </a:r>
            <a:endParaRPr lang="en-US" sz="2400" dirty="0">
              <a:solidFill>
                <a:srgbClr val="112345"/>
              </a:solidFill>
            </a:endParaRPr>
          </a:p>
        </p:txBody>
      </p:sp>
      <p:sp>
        <p:nvSpPr>
          <p:cNvPr id="12" name="Text Placeholder 11">
            <a:extLst>
              <a:ext uri="{FF2B5EF4-FFF2-40B4-BE49-F238E27FC236}">
                <a16:creationId xmlns:a16="http://schemas.microsoft.com/office/drawing/2014/main" id="{E306B140-622E-4198-B0B3-9E4B0B144843}"/>
              </a:ext>
            </a:extLst>
          </p:cNvPr>
          <p:cNvSpPr>
            <a:spLocks noGrp="1"/>
          </p:cNvSpPr>
          <p:nvPr>
            <p:ph type="body" sz="quarter" idx="18"/>
          </p:nvPr>
        </p:nvSpPr>
        <p:spPr>
          <a:xfrm>
            <a:off x="554356" y="409600"/>
            <a:ext cx="6362700" cy="934500"/>
          </a:xfrm>
        </p:spPr>
        <p:txBody>
          <a:bodyPr>
            <a:normAutofit fontScale="85000" lnSpcReduction="10000"/>
          </a:bodyPr>
          <a:lstStyle/>
          <a:p>
            <a:pPr>
              <a:lnSpc>
                <a:spcPct val="110000"/>
              </a:lnSpc>
              <a:spcBef>
                <a:spcPts val="0"/>
              </a:spcBef>
            </a:pPr>
            <a:r>
              <a:rPr lang="en-US" sz="3500" cap="all" dirty="0"/>
              <a:t>R Package Validation Framework</a:t>
            </a:r>
          </a:p>
          <a:p>
            <a:pPr>
              <a:lnSpc>
                <a:spcPct val="110000"/>
              </a:lnSpc>
              <a:spcBef>
                <a:spcPts val="0"/>
              </a:spcBef>
            </a:pPr>
            <a:r>
              <a:rPr lang="en-US" sz="2100" dirty="0"/>
              <a:t>Structuring the process for R</a:t>
            </a:r>
          </a:p>
        </p:txBody>
      </p:sp>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a:bodyPr>
          <a:lstStyle/>
          <a:p>
            <a:r>
              <a:rPr lang="en-US" cap="all" dirty="0">
                <a:solidFill>
                  <a:srgbClr val="112345"/>
                </a:solidFill>
              </a:rPr>
              <a:t>R Validation Framework</a:t>
            </a:r>
          </a:p>
        </p:txBody>
      </p:sp>
      <p:pic>
        <p:nvPicPr>
          <p:cNvPr id="6" name="Content Placeholder 5">
            <a:extLst>
              <a:ext uri="{FF2B5EF4-FFF2-40B4-BE49-F238E27FC236}">
                <a16:creationId xmlns:a16="http://schemas.microsoft.com/office/drawing/2014/main" id="{70C8AEA9-106B-4E36-9FC2-95D4F3AEF37C}"/>
              </a:ext>
            </a:extLst>
          </p:cNvPr>
          <p:cNvPicPr>
            <a:picLocks noGrp="1" noChangeAspect="1"/>
          </p:cNvPicPr>
          <p:nvPr>
            <p:ph idx="4294967295"/>
          </p:nvPr>
        </p:nvPicPr>
        <p:blipFill>
          <a:blip r:embed="rId3"/>
          <a:stretch>
            <a:fillRect/>
          </a:stretch>
        </p:blipFill>
        <p:spPr>
          <a:xfrm>
            <a:off x="6780212" y="1007021"/>
            <a:ext cx="5212902" cy="2677656"/>
          </a:xfrm>
          <a:prstGeom prst="rect">
            <a:avLst/>
          </a:prstGeom>
          <a:ln>
            <a:noFill/>
          </a:ln>
          <a:effectLst>
            <a:outerShdw blurRad="190500" algn="tl" rotWithShape="0">
              <a:srgbClr val="000000">
                <a:alpha val="70000"/>
              </a:srgbClr>
            </a:outerShdw>
          </a:effectLst>
        </p:spPr>
      </p:pic>
      <p:sp>
        <p:nvSpPr>
          <p:cNvPr id="4" name="TextBox 3">
            <a:extLst>
              <a:ext uri="{FF2B5EF4-FFF2-40B4-BE49-F238E27FC236}">
                <a16:creationId xmlns:a16="http://schemas.microsoft.com/office/drawing/2014/main" id="{59F94733-7D90-4447-AEFC-17C01A2F3479}"/>
              </a:ext>
            </a:extLst>
          </p:cNvPr>
          <p:cNvSpPr txBox="1"/>
          <p:nvPr/>
        </p:nvSpPr>
        <p:spPr>
          <a:xfrm>
            <a:off x="7318185" y="3684677"/>
            <a:ext cx="4674929" cy="261610"/>
          </a:xfrm>
          <a:prstGeom prst="rect">
            <a:avLst/>
          </a:prstGeom>
          <a:solidFill>
            <a:srgbClr val="FFFFFF"/>
          </a:solidFill>
        </p:spPr>
        <p:txBody>
          <a:bodyPr wrap="square" rtlCol="0">
            <a:spAutoFit/>
          </a:bodyPr>
          <a:lstStyle/>
          <a:p>
            <a:r>
              <a:rPr lang="en-US" sz="1100" dirty="0"/>
              <a:t>https://advance.phuse.global/display/WEL/R+Package+Validation+Framework</a:t>
            </a:r>
          </a:p>
        </p:txBody>
      </p:sp>
      <p:pic>
        <p:nvPicPr>
          <p:cNvPr id="15" name="Picture 14">
            <a:extLst>
              <a:ext uri="{FF2B5EF4-FFF2-40B4-BE49-F238E27FC236}">
                <a16:creationId xmlns:a16="http://schemas.microsoft.com/office/drawing/2014/main" id="{652D0C4A-A973-4C7B-9D2E-9A438C1F785B}"/>
              </a:ext>
            </a:extLst>
          </p:cNvPr>
          <p:cNvPicPr>
            <a:picLocks noChangeAspect="1"/>
          </p:cNvPicPr>
          <p:nvPr/>
        </p:nvPicPr>
        <p:blipFill>
          <a:blip r:embed="rId4"/>
          <a:stretch>
            <a:fillRect/>
          </a:stretch>
        </p:blipFill>
        <p:spPr>
          <a:xfrm>
            <a:off x="339152" y="1681255"/>
            <a:ext cx="342900" cy="342900"/>
          </a:xfrm>
          <a:prstGeom prst="rect">
            <a:avLst/>
          </a:prstGeom>
        </p:spPr>
      </p:pic>
      <p:pic>
        <p:nvPicPr>
          <p:cNvPr id="16" name="Picture 15">
            <a:extLst>
              <a:ext uri="{FF2B5EF4-FFF2-40B4-BE49-F238E27FC236}">
                <a16:creationId xmlns:a16="http://schemas.microsoft.com/office/drawing/2014/main" id="{8BC47D6F-96FE-4696-B14B-FAAA1B97120E}"/>
              </a:ext>
            </a:extLst>
          </p:cNvPr>
          <p:cNvPicPr>
            <a:picLocks noChangeAspect="1"/>
          </p:cNvPicPr>
          <p:nvPr/>
        </p:nvPicPr>
        <p:blipFill>
          <a:blip r:embed="rId4"/>
          <a:stretch>
            <a:fillRect/>
          </a:stretch>
        </p:blipFill>
        <p:spPr>
          <a:xfrm>
            <a:off x="339152" y="3511012"/>
            <a:ext cx="342900" cy="342900"/>
          </a:xfrm>
          <a:prstGeom prst="rect">
            <a:avLst/>
          </a:prstGeom>
        </p:spPr>
      </p:pic>
      <p:pic>
        <p:nvPicPr>
          <p:cNvPr id="17" name="Picture 16">
            <a:extLst>
              <a:ext uri="{FF2B5EF4-FFF2-40B4-BE49-F238E27FC236}">
                <a16:creationId xmlns:a16="http://schemas.microsoft.com/office/drawing/2014/main" id="{9F95BD6A-F357-442D-8AD8-939321D2916E}"/>
              </a:ext>
            </a:extLst>
          </p:cNvPr>
          <p:cNvPicPr>
            <a:picLocks noChangeAspect="1"/>
          </p:cNvPicPr>
          <p:nvPr/>
        </p:nvPicPr>
        <p:blipFill>
          <a:blip r:embed="rId4"/>
          <a:stretch>
            <a:fillRect/>
          </a:stretch>
        </p:blipFill>
        <p:spPr>
          <a:xfrm>
            <a:off x="339152" y="4722982"/>
            <a:ext cx="342900" cy="342900"/>
          </a:xfrm>
          <a:prstGeom prst="rect">
            <a:avLst/>
          </a:prstGeom>
        </p:spPr>
      </p:pic>
      <p:pic>
        <p:nvPicPr>
          <p:cNvPr id="18" name="Picture 17">
            <a:extLst>
              <a:ext uri="{FF2B5EF4-FFF2-40B4-BE49-F238E27FC236}">
                <a16:creationId xmlns:a16="http://schemas.microsoft.com/office/drawing/2014/main" id="{8A13C717-33E5-4692-BFE5-E3F7C2F21ECE}"/>
              </a:ext>
            </a:extLst>
          </p:cNvPr>
          <p:cNvPicPr>
            <a:picLocks noChangeAspect="1"/>
          </p:cNvPicPr>
          <p:nvPr/>
        </p:nvPicPr>
        <p:blipFill>
          <a:blip r:embed="rId4"/>
          <a:stretch>
            <a:fillRect/>
          </a:stretch>
        </p:blipFill>
        <p:spPr>
          <a:xfrm>
            <a:off x="339152" y="5317806"/>
            <a:ext cx="342900" cy="342900"/>
          </a:xfrm>
          <a:prstGeom prst="rect">
            <a:avLst/>
          </a:prstGeom>
        </p:spPr>
      </p:pic>
      <p:pic>
        <p:nvPicPr>
          <p:cNvPr id="20" name="Picture 19">
            <a:extLst>
              <a:ext uri="{FF2B5EF4-FFF2-40B4-BE49-F238E27FC236}">
                <a16:creationId xmlns:a16="http://schemas.microsoft.com/office/drawing/2014/main" id="{F4663BAC-52F4-47D1-84C0-52E3C6BF6981}"/>
              </a:ext>
            </a:extLst>
          </p:cNvPr>
          <p:cNvPicPr>
            <a:picLocks noChangeAspect="1"/>
          </p:cNvPicPr>
          <p:nvPr/>
        </p:nvPicPr>
        <p:blipFill>
          <a:blip r:embed="rId4"/>
          <a:stretch>
            <a:fillRect/>
          </a:stretch>
        </p:blipFill>
        <p:spPr>
          <a:xfrm>
            <a:off x="339152" y="4116997"/>
            <a:ext cx="342900" cy="342900"/>
          </a:xfrm>
          <a:prstGeom prst="rect">
            <a:avLst/>
          </a:prstGeom>
        </p:spPr>
      </p:pic>
    </p:spTree>
    <p:extLst>
      <p:ext uri="{BB962C8B-B14F-4D97-AF65-F5344CB8AC3E}">
        <p14:creationId xmlns:p14="http://schemas.microsoft.com/office/powerpoint/2010/main" val="3487449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4A40-63A4-4D5E-9BCE-2A85D4CEF775}"/>
              </a:ext>
            </a:extLst>
          </p:cNvPr>
          <p:cNvSpPr>
            <a:spLocks noGrp="1"/>
          </p:cNvSpPr>
          <p:nvPr>
            <p:ph type="title"/>
          </p:nvPr>
        </p:nvSpPr>
        <p:spPr>
          <a:xfrm>
            <a:off x="495396" y="697023"/>
            <a:ext cx="9147019" cy="653799"/>
          </a:xfrm>
        </p:spPr>
        <p:txBody>
          <a:bodyPr>
            <a:normAutofit fontScale="90000"/>
          </a:bodyPr>
          <a:lstStyle/>
          <a:p>
            <a:r>
              <a:rPr lang="en-US" cap="all" dirty="0"/>
              <a:t>Acknowledgements</a:t>
            </a:r>
          </a:p>
        </p:txBody>
      </p:sp>
      <p:grpSp>
        <p:nvGrpSpPr>
          <p:cNvPr id="33" name="Group 32">
            <a:extLst>
              <a:ext uri="{FF2B5EF4-FFF2-40B4-BE49-F238E27FC236}">
                <a16:creationId xmlns:a16="http://schemas.microsoft.com/office/drawing/2014/main" id="{3D10E2FA-5006-4D1F-8290-63A7C04CA807}"/>
              </a:ext>
            </a:extLst>
          </p:cNvPr>
          <p:cNvGrpSpPr/>
          <p:nvPr/>
        </p:nvGrpSpPr>
        <p:grpSpPr>
          <a:xfrm>
            <a:off x="1255491" y="1867533"/>
            <a:ext cx="5240355" cy="3033723"/>
            <a:chOff x="1208571" y="1700620"/>
            <a:chExt cx="5240355" cy="3033723"/>
          </a:xfrm>
        </p:grpSpPr>
        <p:grpSp>
          <p:nvGrpSpPr>
            <p:cNvPr id="13" name="Group 12">
              <a:extLst>
                <a:ext uri="{FF2B5EF4-FFF2-40B4-BE49-F238E27FC236}">
                  <a16:creationId xmlns:a16="http://schemas.microsoft.com/office/drawing/2014/main" id="{9EBC6180-473D-4067-AA92-683C155C3F84}"/>
                </a:ext>
              </a:extLst>
            </p:cNvPr>
            <p:cNvGrpSpPr/>
            <p:nvPr/>
          </p:nvGrpSpPr>
          <p:grpSpPr>
            <a:xfrm>
              <a:off x="1208571" y="1700620"/>
              <a:ext cx="2573925" cy="3033723"/>
              <a:chOff x="336082" y="1562886"/>
              <a:chExt cx="2573925" cy="3033723"/>
            </a:xfrm>
          </p:grpSpPr>
          <p:sp>
            <p:nvSpPr>
              <p:cNvPr id="4" name="TextBox 3">
                <a:extLst>
                  <a:ext uri="{FF2B5EF4-FFF2-40B4-BE49-F238E27FC236}">
                    <a16:creationId xmlns:a16="http://schemas.microsoft.com/office/drawing/2014/main" id="{1F40AEDA-47B7-40EC-8196-EE56F06A2126}"/>
                  </a:ext>
                </a:extLst>
              </p:cNvPr>
              <p:cNvSpPr txBox="1"/>
              <p:nvPr/>
            </p:nvSpPr>
            <p:spPr>
              <a:xfrm>
                <a:off x="433508" y="2011286"/>
                <a:ext cx="2476499" cy="2585323"/>
              </a:xfrm>
              <a:prstGeom prst="rect">
                <a:avLst/>
              </a:prstGeom>
              <a:noFill/>
            </p:spPr>
            <p:txBody>
              <a:bodyPr wrap="square" rtlCol="0">
                <a:spAutoFit/>
              </a:bodyPr>
              <a:lstStyle/>
              <a:p>
                <a:endParaRPr lang="en-US" dirty="0"/>
              </a:p>
              <a:p>
                <a:r>
                  <a:rPr lang="en-US" sz="2400" dirty="0"/>
                  <a:t>Ellis Hughes</a:t>
                </a:r>
              </a:p>
              <a:p>
                <a:r>
                  <a:rPr lang="en-US" sz="2400" dirty="0"/>
                  <a:t>Rafael Kuttner</a:t>
                </a:r>
              </a:p>
              <a:p>
                <a:r>
                  <a:rPr lang="en-US" sz="2400" dirty="0"/>
                  <a:t>Kate Ostbye</a:t>
                </a:r>
              </a:p>
              <a:p>
                <a:r>
                  <a:rPr lang="en-US" sz="2400" dirty="0"/>
                  <a:t>Paul Stutzman</a:t>
                </a:r>
              </a:p>
              <a:p>
                <a:r>
                  <a:rPr lang="en-US" sz="2400" dirty="0"/>
                  <a:t>Anthony Williams</a:t>
                </a:r>
              </a:p>
              <a:p>
                <a:r>
                  <a:rPr lang="en-US" sz="2400" dirty="0"/>
                  <a:t>+ </a:t>
                </a:r>
                <a:r>
                  <a:rPr lang="en-US" sz="2400" dirty="0" err="1"/>
                  <a:t>Pdata</a:t>
                </a:r>
                <a:r>
                  <a:rPr lang="en-US" sz="2400" dirty="0"/>
                  <a:t> Team</a:t>
                </a:r>
                <a:endParaRPr lang="en-US" dirty="0"/>
              </a:p>
            </p:txBody>
          </p:sp>
          <p:pic>
            <p:nvPicPr>
              <p:cNvPr id="12" name="Picture 11" descr="Text&#10;&#10;Description automatically generated">
                <a:extLst>
                  <a:ext uri="{FF2B5EF4-FFF2-40B4-BE49-F238E27FC236}">
                    <a16:creationId xmlns:a16="http://schemas.microsoft.com/office/drawing/2014/main" id="{EBDAAD1D-0CDF-401F-81CF-04C27084FA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82" y="1562886"/>
                <a:ext cx="2050067" cy="621792"/>
              </a:xfrm>
              <a:prstGeom prst="rect">
                <a:avLst/>
              </a:prstGeom>
            </p:spPr>
          </p:pic>
        </p:grpSp>
        <p:grpSp>
          <p:nvGrpSpPr>
            <p:cNvPr id="29" name="Group 28">
              <a:extLst>
                <a:ext uri="{FF2B5EF4-FFF2-40B4-BE49-F238E27FC236}">
                  <a16:creationId xmlns:a16="http://schemas.microsoft.com/office/drawing/2014/main" id="{CB50C2F5-2FA3-403F-B51C-CCA4F1093214}"/>
                </a:ext>
              </a:extLst>
            </p:cNvPr>
            <p:cNvGrpSpPr/>
            <p:nvPr/>
          </p:nvGrpSpPr>
          <p:grpSpPr>
            <a:xfrm>
              <a:off x="3764813" y="2051777"/>
              <a:ext cx="2684113" cy="1156541"/>
              <a:chOff x="4942915" y="2267753"/>
              <a:chExt cx="2684113" cy="1156541"/>
            </a:xfrm>
          </p:grpSpPr>
          <p:pic>
            <p:nvPicPr>
              <p:cNvPr id="16" name="Picture 15" descr="A close-up of a logo&#10;&#10;Description automatically generated with medium confidence">
                <a:extLst>
                  <a:ext uri="{FF2B5EF4-FFF2-40B4-BE49-F238E27FC236}">
                    <a16:creationId xmlns:a16="http://schemas.microsoft.com/office/drawing/2014/main" id="{E23A7FDD-2BEB-47E3-9136-DCB8C7328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2915" y="2267753"/>
                <a:ext cx="837016" cy="489655"/>
              </a:xfrm>
              <a:prstGeom prst="rect">
                <a:avLst/>
              </a:prstGeom>
            </p:spPr>
          </p:pic>
          <p:pic>
            <p:nvPicPr>
              <p:cNvPr id="28" name="Picture 27" descr="Text&#10;&#10;Description automatically generated">
                <a:extLst>
                  <a:ext uri="{FF2B5EF4-FFF2-40B4-BE49-F238E27FC236}">
                    <a16:creationId xmlns:a16="http://schemas.microsoft.com/office/drawing/2014/main" id="{1786121D-18EA-4EE5-8445-4B480A919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0528" y="2833744"/>
                <a:ext cx="2476500" cy="590550"/>
              </a:xfrm>
              <a:prstGeom prst="rect">
                <a:avLst/>
              </a:prstGeom>
            </p:spPr>
          </p:pic>
        </p:grpSp>
      </p:grpSp>
      <p:grpSp>
        <p:nvGrpSpPr>
          <p:cNvPr id="32" name="Group 31">
            <a:extLst>
              <a:ext uri="{FF2B5EF4-FFF2-40B4-BE49-F238E27FC236}">
                <a16:creationId xmlns:a16="http://schemas.microsoft.com/office/drawing/2014/main" id="{225D6C09-DEA5-459C-9937-98F6E722D8ED}"/>
              </a:ext>
            </a:extLst>
          </p:cNvPr>
          <p:cNvGrpSpPr/>
          <p:nvPr/>
        </p:nvGrpSpPr>
        <p:grpSpPr>
          <a:xfrm>
            <a:off x="5634866" y="3736640"/>
            <a:ext cx="6557133" cy="2684859"/>
            <a:chOff x="1111144" y="4056017"/>
            <a:chExt cx="6557133" cy="2684859"/>
          </a:xfrm>
        </p:grpSpPr>
        <p:grpSp>
          <p:nvGrpSpPr>
            <p:cNvPr id="14" name="Group 13">
              <a:extLst>
                <a:ext uri="{FF2B5EF4-FFF2-40B4-BE49-F238E27FC236}">
                  <a16:creationId xmlns:a16="http://schemas.microsoft.com/office/drawing/2014/main" id="{3098E1E2-11BF-4F79-8F22-4DC71FDB45EC}"/>
                </a:ext>
              </a:extLst>
            </p:cNvPr>
            <p:cNvGrpSpPr/>
            <p:nvPr/>
          </p:nvGrpSpPr>
          <p:grpSpPr>
            <a:xfrm>
              <a:off x="1111144" y="4056017"/>
              <a:ext cx="5076486" cy="2684859"/>
              <a:chOff x="531223" y="3690257"/>
              <a:chExt cx="5076486" cy="2684859"/>
            </a:xfrm>
          </p:grpSpPr>
          <p:pic>
            <p:nvPicPr>
              <p:cNvPr id="6" name="Picture 5" descr="Graphical user interface, text, email&#10;&#10;Description automatically generated">
                <a:extLst>
                  <a:ext uri="{FF2B5EF4-FFF2-40B4-BE49-F238E27FC236}">
                    <a16:creationId xmlns:a16="http://schemas.microsoft.com/office/drawing/2014/main" id="{3F82E5F8-E27C-41D9-8051-0297C894D0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23" y="3690257"/>
                <a:ext cx="5076486" cy="838200"/>
              </a:xfrm>
              <a:prstGeom prst="rect">
                <a:avLst/>
              </a:prstGeom>
            </p:spPr>
          </p:pic>
          <p:sp>
            <p:nvSpPr>
              <p:cNvPr id="7" name="TextBox 6">
                <a:extLst>
                  <a:ext uri="{FF2B5EF4-FFF2-40B4-BE49-F238E27FC236}">
                    <a16:creationId xmlns:a16="http://schemas.microsoft.com/office/drawing/2014/main" id="{0199E3D1-2875-420A-BFF5-B16E79EC4D9B}"/>
                  </a:ext>
                </a:extLst>
              </p:cNvPr>
              <p:cNvSpPr txBox="1"/>
              <p:nvPr/>
            </p:nvSpPr>
            <p:spPr>
              <a:xfrm>
                <a:off x="628650" y="4528457"/>
                <a:ext cx="3774563" cy="1846659"/>
              </a:xfrm>
              <a:prstGeom prst="rect">
                <a:avLst/>
              </a:prstGeom>
              <a:noFill/>
            </p:spPr>
            <p:txBody>
              <a:bodyPr wrap="square" numCol="1" rtlCol="0">
                <a:spAutoFit/>
              </a:bodyPr>
              <a:lstStyle/>
              <a:p>
                <a:r>
                  <a:rPr lang="en-US" sz="2400" dirty="0"/>
                  <a:t>Peyman Eshghi</a:t>
                </a:r>
              </a:p>
              <a:p>
                <a:r>
                  <a:rPr lang="en-US" sz="2400" dirty="0"/>
                  <a:t>Maya </a:t>
                </a:r>
                <a:r>
                  <a:rPr lang="en-US" sz="2400" dirty="0" err="1"/>
                  <a:t>Gans</a:t>
                </a:r>
                <a:endParaRPr lang="en-US" sz="2400" dirty="0"/>
              </a:p>
              <a:p>
                <a:r>
                  <a:rPr lang="en-US" sz="2400" dirty="0"/>
                  <a:t>Eli Miller</a:t>
                </a:r>
              </a:p>
              <a:p>
                <a:r>
                  <a:rPr lang="en-US" sz="2400" dirty="0"/>
                  <a:t>Mike Stackhouse</a:t>
                </a:r>
              </a:p>
              <a:p>
                <a:endParaRPr lang="en-US" dirty="0"/>
              </a:p>
            </p:txBody>
          </p:sp>
        </p:grpSp>
        <p:sp>
          <p:nvSpPr>
            <p:cNvPr id="30" name="TextBox 29">
              <a:extLst>
                <a:ext uri="{FF2B5EF4-FFF2-40B4-BE49-F238E27FC236}">
                  <a16:creationId xmlns:a16="http://schemas.microsoft.com/office/drawing/2014/main" id="{8B28A293-38A7-4930-82E6-B58B52BD90FA}"/>
                </a:ext>
              </a:extLst>
            </p:cNvPr>
            <p:cNvSpPr txBox="1"/>
            <p:nvPr/>
          </p:nvSpPr>
          <p:spPr>
            <a:xfrm>
              <a:off x="3792610" y="4894217"/>
              <a:ext cx="3875667" cy="830997"/>
            </a:xfrm>
            <a:prstGeom prst="rect">
              <a:avLst/>
            </a:prstGeom>
            <a:noFill/>
          </p:spPr>
          <p:txBody>
            <a:bodyPr wrap="square" rtlCol="0">
              <a:spAutoFit/>
            </a:bodyPr>
            <a:lstStyle/>
            <a:p>
              <a:r>
                <a:rPr lang="en-US" sz="2400" dirty="0"/>
                <a:t>Hanming Tu</a:t>
              </a:r>
            </a:p>
            <a:p>
              <a:r>
                <a:rPr lang="en-US" sz="2400" dirty="0"/>
                <a:t>+ R Package Validation Team</a:t>
              </a:r>
            </a:p>
          </p:txBody>
        </p:sp>
      </p:grpSp>
    </p:spTree>
    <p:extLst>
      <p:ext uri="{BB962C8B-B14F-4D97-AF65-F5344CB8AC3E}">
        <p14:creationId xmlns:p14="http://schemas.microsoft.com/office/powerpoint/2010/main" val="4236292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fontScale="90000"/>
          </a:bodyPr>
          <a:lstStyle/>
          <a:p>
            <a:r>
              <a:rPr lang="en-US" cap="all" dirty="0">
                <a:solidFill>
                  <a:srgbClr val="112345"/>
                </a:solidFill>
              </a:rPr>
              <a:t>R Validation Framework</a:t>
            </a:r>
          </a:p>
        </p:txBody>
      </p:sp>
      <p:sp>
        <p:nvSpPr>
          <p:cNvPr id="76" name="Text Placeholder 75">
            <a:extLst>
              <a:ext uri="{FF2B5EF4-FFF2-40B4-BE49-F238E27FC236}">
                <a16:creationId xmlns:a16="http://schemas.microsoft.com/office/drawing/2014/main" id="{CE6B4E3E-09B0-4335-9BB2-04E3993D1648}"/>
              </a:ext>
            </a:extLst>
          </p:cNvPr>
          <p:cNvSpPr>
            <a:spLocks noGrp="1"/>
          </p:cNvSpPr>
          <p:nvPr>
            <p:ph type="body" sz="quarter" idx="11"/>
          </p:nvPr>
        </p:nvSpPr>
        <p:spPr>
          <a:xfrm>
            <a:off x="1066645" y="1149100"/>
            <a:ext cx="9164639" cy="323165"/>
          </a:xfrm>
        </p:spPr>
        <p:txBody>
          <a:bodyPr/>
          <a:lstStyle/>
          <a:p>
            <a:r>
              <a:rPr lang="en-US" sz="2000" dirty="0"/>
              <a:t>structuring the process for R</a:t>
            </a:r>
            <a:endParaRPr lang="en-US" dirty="0"/>
          </a:p>
        </p:txBody>
      </p:sp>
      <p:sp>
        <p:nvSpPr>
          <p:cNvPr id="9" name="TextBox 8">
            <a:extLst>
              <a:ext uri="{FF2B5EF4-FFF2-40B4-BE49-F238E27FC236}">
                <a16:creationId xmlns:a16="http://schemas.microsoft.com/office/drawing/2014/main" id="{029DDC2A-5F5F-4BD3-AB41-AAB9889EC748}"/>
              </a:ext>
            </a:extLst>
          </p:cNvPr>
          <p:cNvSpPr txBox="1"/>
          <p:nvPr/>
        </p:nvSpPr>
        <p:spPr>
          <a:xfrm>
            <a:off x="100967" y="6537321"/>
            <a:ext cx="2877711" cy="261610"/>
          </a:xfrm>
          <a:prstGeom prst="rect">
            <a:avLst/>
          </a:prstGeom>
          <a:noFill/>
        </p:spPr>
        <p:txBody>
          <a:bodyPr wrap="none" rtlCol="0">
            <a:spAutoFit/>
          </a:bodyPr>
          <a:lstStyle/>
          <a:p>
            <a:r>
              <a:rPr lang="en-US" sz="1100" dirty="0">
                <a:latin typeface="Calibri" panose="020F0502020204030204" pitchFamily="34" charset="0"/>
                <a:ea typeface="Times New Roman" panose="02020603050405020304" pitchFamily="18" charset="0"/>
              </a:rPr>
              <a:t>PHUSE (2021) R Package Validation Framework</a:t>
            </a:r>
            <a:endParaRPr lang="en-US" sz="1100" dirty="0"/>
          </a:p>
        </p:txBody>
      </p:sp>
      <p:pic>
        <p:nvPicPr>
          <p:cNvPr id="10" name="Picture 9">
            <a:extLst>
              <a:ext uri="{FF2B5EF4-FFF2-40B4-BE49-F238E27FC236}">
                <a16:creationId xmlns:a16="http://schemas.microsoft.com/office/drawing/2014/main" id="{E936A7F3-1AAE-4BF3-9134-6D31CD6C8E67}"/>
              </a:ext>
            </a:extLst>
          </p:cNvPr>
          <p:cNvPicPr>
            <a:picLocks noChangeAspect="1"/>
          </p:cNvPicPr>
          <p:nvPr/>
        </p:nvPicPr>
        <p:blipFill>
          <a:blip r:embed="rId2"/>
          <a:stretch>
            <a:fillRect/>
          </a:stretch>
        </p:blipFill>
        <p:spPr>
          <a:xfrm>
            <a:off x="472258" y="1732014"/>
            <a:ext cx="4142841" cy="4123995"/>
          </a:xfrm>
          <a:prstGeom prst="rect">
            <a:avLst/>
          </a:prstGeom>
        </p:spPr>
      </p:pic>
      <p:cxnSp>
        <p:nvCxnSpPr>
          <p:cNvPr id="12" name="Straight Arrow Connector 11">
            <a:extLst>
              <a:ext uri="{FF2B5EF4-FFF2-40B4-BE49-F238E27FC236}">
                <a16:creationId xmlns:a16="http://schemas.microsoft.com/office/drawing/2014/main" id="{8D779C52-9339-449B-9F5C-961992B10E54}"/>
              </a:ext>
            </a:extLst>
          </p:cNvPr>
          <p:cNvCxnSpPr>
            <a:cxnSpLocks/>
          </p:cNvCxnSpPr>
          <p:nvPr/>
        </p:nvCxnSpPr>
        <p:spPr>
          <a:xfrm flipH="1">
            <a:off x="6273483" y="3142941"/>
            <a:ext cx="977922" cy="1057872"/>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C1B6C424-CF21-4E6E-A439-E3A8EDBE9A48}"/>
              </a:ext>
            </a:extLst>
          </p:cNvPr>
          <p:cNvSpPr/>
          <p:nvPr/>
        </p:nvSpPr>
        <p:spPr>
          <a:xfrm>
            <a:off x="5235120" y="2112874"/>
            <a:ext cx="1008303" cy="1512043"/>
          </a:xfrm>
          <a:prstGeom prst="roundRect">
            <a:avLst/>
          </a:prstGeom>
          <a:noFill/>
          <a:ln w="76200">
            <a:solidFill>
              <a:srgbClr val="006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14" name="Rectangle: Rounded Corners 13">
            <a:extLst>
              <a:ext uri="{FF2B5EF4-FFF2-40B4-BE49-F238E27FC236}">
                <a16:creationId xmlns:a16="http://schemas.microsoft.com/office/drawing/2014/main" id="{8DF2AFE7-2E89-4181-A26E-BDCE3919D165}"/>
              </a:ext>
            </a:extLst>
          </p:cNvPr>
          <p:cNvSpPr/>
          <p:nvPr/>
        </p:nvSpPr>
        <p:spPr>
          <a:xfrm>
            <a:off x="5230634" y="2097221"/>
            <a:ext cx="1021141" cy="443375"/>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15" name="Rectangle 14">
            <a:extLst>
              <a:ext uri="{FF2B5EF4-FFF2-40B4-BE49-F238E27FC236}">
                <a16:creationId xmlns:a16="http://schemas.microsoft.com/office/drawing/2014/main" id="{349F8FBF-2436-4658-B76D-EA1A04A10709}"/>
              </a:ext>
            </a:extLst>
          </p:cNvPr>
          <p:cNvSpPr/>
          <p:nvPr/>
        </p:nvSpPr>
        <p:spPr>
          <a:xfrm>
            <a:off x="5260518" y="2314743"/>
            <a:ext cx="946524" cy="233487"/>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16" name="TextBox 15">
            <a:extLst>
              <a:ext uri="{FF2B5EF4-FFF2-40B4-BE49-F238E27FC236}">
                <a16:creationId xmlns:a16="http://schemas.microsoft.com/office/drawing/2014/main" id="{75AE2713-C019-4DD5-9135-C4DD7CFBF938}"/>
              </a:ext>
            </a:extLst>
          </p:cNvPr>
          <p:cNvSpPr txBox="1"/>
          <p:nvPr/>
        </p:nvSpPr>
        <p:spPr>
          <a:xfrm>
            <a:off x="5213033" y="2201213"/>
            <a:ext cx="1088760" cy="246221"/>
          </a:xfrm>
          <a:prstGeom prst="rect">
            <a:avLst/>
          </a:prstGeom>
          <a:noFill/>
        </p:spPr>
        <p:txBody>
          <a:bodyPr wrap="none" rtlCol="0">
            <a:spAutoFit/>
          </a:bodyPr>
          <a:lstStyle/>
          <a:p>
            <a:r>
              <a:rPr lang="en-US" sz="1000" b="1" dirty="0">
                <a:solidFill>
                  <a:srgbClr val="FDF6E3"/>
                </a:solidFill>
                <a:latin typeface="Source Sans Pro" panose="020B0503030403020204" pitchFamily="34" charset="0"/>
                <a:ea typeface="Source Sans Pro" panose="020B0503030403020204" pitchFamily="34" charset="0"/>
              </a:rPr>
              <a:t>REQUIREMENTS</a:t>
            </a:r>
          </a:p>
        </p:txBody>
      </p:sp>
      <p:sp>
        <p:nvSpPr>
          <p:cNvPr id="17" name="TextBox 16">
            <a:extLst>
              <a:ext uri="{FF2B5EF4-FFF2-40B4-BE49-F238E27FC236}">
                <a16:creationId xmlns:a16="http://schemas.microsoft.com/office/drawing/2014/main" id="{E80B257B-7194-4831-B71A-BCC8AB0DC172}"/>
              </a:ext>
            </a:extLst>
          </p:cNvPr>
          <p:cNvSpPr txBox="1"/>
          <p:nvPr/>
        </p:nvSpPr>
        <p:spPr>
          <a:xfrm>
            <a:off x="5239650" y="2553243"/>
            <a:ext cx="994293" cy="969496"/>
          </a:xfrm>
          <a:prstGeom prst="rect">
            <a:avLst/>
          </a:prstGeom>
          <a:noFill/>
        </p:spPr>
        <p:txBody>
          <a:bodyPr wrap="square" rtlCol="0">
            <a:spAutoFit/>
          </a:bodyPr>
          <a:lstStyle/>
          <a:p>
            <a:pPr algn="ctr"/>
            <a:r>
              <a:rPr lang="en-US" sz="900" dirty="0">
                <a:latin typeface="Source Sans Pro" panose="020B0503030403020204" pitchFamily="34" charset="0"/>
                <a:ea typeface="Source Sans Pro" panose="020B0503030403020204" pitchFamily="34" charset="0"/>
              </a:rPr>
              <a:t>GOALS OF PROJECT</a:t>
            </a:r>
          </a:p>
          <a:p>
            <a:pPr algn="ctr"/>
            <a:endParaRPr lang="en-US" sz="300" dirty="0">
              <a:latin typeface="Source Sans Pro" panose="020B0503030403020204" pitchFamily="34" charset="0"/>
              <a:ea typeface="Source Sans Pro" panose="020B0503030403020204" pitchFamily="34" charset="0"/>
            </a:endParaRPr>
          </a:p>
          <a:p>
            <a:pPr algn="ctr"/>
            <a:r>
              <a:rPr lang="en-US" sz="900" dirty="0">
                <a:latin typeface="Source Sans Pro" panose="020B0503030403020204" pitchFamily="34" charset="0"/>
                <a:ea typeface="Source Sans Pro" panose="020B0503030403020204" pitchFamily="34" charset="0"/>
              </a:rPr>
              <a:t>RISK ASSESSMENT</a:t>
            </a:r>
          </a:p>
          <a:p>
            <a:pPr algn="ctr"/>
            <a:endParaRPr lang="en-US" sz="900" dirty="0">
              <a:latin typeface="Source Sans Pro" panose="020B0503030403020204" pitchFamily="34" charset="0"/>
              <a:ea typeface="Source Sans Pro" panose="020B0503030403020204" pitchFamily="34" charset="0"/>
            </a:endParaRPr>
          </a:p>
          <a:p>
            <a:pPr algn="ctr"/>
            <a:endParaRPr lang="en-US" sz="900" dirty="0">
              <a:latin typeface="Source Sans Pro" panose="020B0503030403020204" pitchFamily="34" charset="0"/>
              <a:ea typeface="Source Sans Pro" panose="020B0503030403020204" pitchFamily="34" charset="0"/>
            </a:endParaRPr>
          </a:p>
        </p:txBody>
      </p:sp>
      <p:sp>
        <p:nvSpPr>
          <p:cNvPr id="18" name="Rectangle 17">
            <a:extLst>
              <a:ext uri="{FF2B5EF4-FFF2-40B4-BE49-F238E27FC236}">
                <a16:creationId xmlns:a16="http://schemas.microsoft.com/office/drawing/2014/main" id="{34085AAD-243B-49B5-954B-A85655DBA975}"/>
              </a:ext>
            </a:extLst>
          </p:cNvPr>
          <p:cNvSpPr/>
          <p:nvPr/>
        </p:nvSpPr>
        <p:spPr>
          <a:xfrm>
            <a:off x="5265952" y="3318981"/>
            <a:ext cx="969964" cy="151838"/>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19" name="Rectangle: Rounded Corners 18">
            <a:extLst>
              <a:ext uri="{FF2B5EF4-FFF2-40B4-BE49-F238E27FC236}">
                <a16:creationId xmlns:a16="http://schemas.microsoft.com/office/drawing/2014/main" id="{9CFB7DD4-E7AE-4548-9D23-EB118BE48F55}"/>
              </a:ext>
            </a:extLst>
          </p:cNvPr>
          <p:cNvSpPr/>
          <p:nvPr/>
        </p:nvSpPr>
        <p:spPr>
          <a:xfrm>
            <a:off x="5248006" y="3332824"/>
            <a:ext cx="977390" cy="303850"/>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20" name="TextBox 19">
            <a:extLst>
              <a:ext uri="{FF2B5EF4-FFF2-40B4-BE49-F238E27FC236}">
                <a16:creationId xmlns:a16="http://schemas.microsoft.com/office/drawing/2014/main" id="{61E6D103-6F9F-4C78-89FF-4DD08526C1E3}"/>
              </a:ext>
            </a:extLst>
          </p:cNvPr>
          <p:cNvSpPr txBox="1"/>
          <p:nvPr/>
        </p:nvSpPr>
        <p:spPr>
          <a:xfrm>
            <a:off x="5466134" y="3289389"/>
            <a:ext cx="740908" cy="338554"/>
          </a:xfrm>
          <a:prstGeom prst="rect">
            <a:avLst/>
          </a:prstGeom>
          <a:noFill/>
        </p:spPr>
        <p:txBody>
          <a:bodyPr wrap="none" rtlCol="0">
            <a:spAutoFit/>
          </a:bodyPr>
          <a:lstStyle/>
          <a:p>
            <a:r>
              <a:rPr lang="en-US" sz="800" b="1" dirty="0">
                <a:solidFill>
                  <a:srgbClr val="FDF6E3"/>
                </a:solidFill>
                <a:latin typeface="Source Sans Pro" panose="020B0503030403020204" pitchFamily="34" charset="0"/>
                <a:ea typeface="Source Sans Pro" panose="020B0503030403020204" pitchFamily="34" charset="0"/>
              </a:rPr>
              <a:t>roxygen2  </a:t>
            </a:r>
          </a:p>
          <a:p>
            <a:r>
              <a:rPr lang="en-US" sz="800" b="1" dirty="0">
                <a:solidFill>
                  <a:srgbClr val="FDF6E3"/>
                </a:solidFill>
                <a:latin typeface="Source Sans Pro" panose="020B0503030403020204" pitchFamily="34" charset="0"/>
                <a:ea typeface="Source Sans Pro" panose="020B0503030403020204" pitchFamily="34" charset="0"/>
              </a:rPr>
              <a:t>rmarkdown </a:t>
            </a:r>
          </a:p>
        </p:txBody>
      </p:sp>
      <p:pic>
        <p:nvPicPr>
          <p:cNvPr id="21" name="Graphic 20" descr="Box with solid fill">
            <a:extLst>
              <a:ext uri="{FF2B5EF4-FFF2-40B4-BE49-F238E27FC236}">
                <a16:creationId xmlns:a16="http://schemas.microsoft.com/office/drawing/2014/main" id="{9670EAB0-072D-4655-848B-53D63333F52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26235" y="3386216"/>
            <a:ext cx="188407" cy="194901"/>
          </a:xfrm>
          <a:prstGeom prst="rect">
            <a:avLst/>
          </a:prstGeom>
        </p:spPr>
      </p:pic>
      <p:sp>
        <p:nvSpPr>
          <p:cNvPr id="22" name="Rectangle: Rounded Corners 21">
            <a:extLst>
              <a:ext uri="{FF2B5EF4-FFF2-40B4-BE49-F238E27FC236}">
                <a16:creationId xmlns:a16="http://schemas.microsoft.com/office/drawing/2014/main" id="{F1842EFE-439C-44F1-AA38-771875780577}"/>
              </a:ext>
            </a:extLst>
          </p:cNvPr>
          <p:cNvSpPr/>
          <p:nvPr/>
        </p:nvSpPr>
        <p:spPr>
          <a:xfrm>
            <a:off x="7263262" y="1918302"/>
            <a:ext cx="1160724" cy="1945037"/>
          </a:xfrm>
          <a:prstGeom prst="roundRect">
            <a:avLst/>
          </a:prstGeom>
          <a:noFill/>
          <a:ln w="76200">
            <a:solidFill>
              <a:srgbClr val="006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23" name="Rectangle: Rounded Corners 22">
            <a:extLst>
              <a:ext uri="{FF2B5EF4-FFF2-40B4-BE49-F238E27FC236}">
                <a16:creationId xmlns:a16="http://schemas.microsoft.com/office/drawing/2014/main" id="{DE041650-BED1-4540-8753-6EB79BD17EB8}"/>
              </a:ext>
            </a:extLst>
          </p:cNvPr>
          <p:cNvSpPr/>
          <p:nvPr/>
        </p:nvSpPr>
        <p:spPr>
          <a:xfrm>
            <a:off x="7278371" y="1897108"/>
            <a:ext cx="1131287" cy="443375"/>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24" name="Rectangle 23">
            <a:extLst>
              <a:ext uri="{FF2B5EF4-FFF2-40B4-BE49-F238E27FC236}">
                <a16:creationId xmlns:a16="http://schemas.microsoft.com/office/drawing/2014/main" id="{AC75EC45-BD0D-4A91-96F6-E9A5ECDB3B85}"/>
              </a:ext>
            </a:extLst>
          </p:cNvPr>
          <p:cNvSpPr/>
          <p:nvPr/>
        </p:nvSpPr>
        <p:spPr>
          <a:xfrm>
            <a:off x="7269960" y="2154174"/>
            <a:ext cx="1160724" cy="233487"/>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25" name="TextBox 24">
            <a:extLst>
              <a:ext uri="{FF2B5EF4-FFF2-40B4-BE49-F238E27FC236}">
                <a16:creationId xmlns:a16="http://schemas.microsoft.com/office/drawing/2014/main" id="{9B211D90-A709-4E15-9A2B-3FDEC9F371B9}"/>
              </a:ext>
            </a:extLst>
          </p:cNvPr>
          <p:cNvSpPr txBox="1"/>
          <p:nvPr/>
        </p:nvSpPr>
        <p:spPr>
          <a:xfrm>
            <a:off x="7333706" y="1960623"/>
            <a:ext cx="1049100" cy="400110"/>
          </a:xfrm>
          <a:prstGeom prst="rect">
            <a:avLst/>
          </a:prstGeom>
          <a:noFill/>
        </p:spPr>
        <p:txBody>
          <a:bodyPr wrap="square" rtlCol="0">
            <a:spAutoFit/>
          </a:bodyPr>
          <a:lstStyle/>
          <a:p>
            <a:pPr algn="ctr"/>
            <a:r>
              <a:rPr lang="en-US" sz="1000" b="1" dirty="0">
                <a:solidFill>
                  <a:srgbClr val="FDF6E3"/>
                </a:solidFill>
                <a:latin typeface="Source Sans Pro" panose="020B0503030403020204" pitchFamily="34" charset="0"/>
                <a:ea typeface="Source Sans Pro" panose="020B0503030403020204" pitchFamily="34" charset="0"/>
              </a:rPr>
              <a:t>PACKAGE DEVELOPMENT</a:t>
            </a:r>
          </a:p>
        </p:txBody>
      </p:sp>
      <p:sp>
        <p:nvSpPr>
          <p:cNvPr id="26" name="TextBox 25">
            <a:extLst>
              <a:ext uri="{FF2B5EF4-FFF2-40B4-BE49-F238E27FC236}">
                <a16:creationId xmlns:a16="http://schemas.microsoft.com/office/drawing/2014/main" id="{BE8854BE-2C9B-4B64-A470-B82925916CA1}"/>
              </a:ext>
            </a:extLst>
          </p:cNvPr>
          <p:cNvSpPr txBox="1"/>
          <p:nvPr/>
        </p:nvSpPr>
        <p:spPr>
          <a:xfrm>
            <a:off x="7233210" y="2667147"/>
            <a:ext cx="1255469" cy="507831"/>
          </a:xfrm>
          <a:prstGeom prst="rect">
            <a:avLst/>
          </a:prstGeom>
          <a:noFill/>
        </p:spPr>
        <p:txBody>
          <a:bodyPr wrap="square" rtlCol="0">
            <a:spAutoFit/>
          </a:bodyPr>
          <a:lstStyle/>
          <a:p>
            <a:pPr algn="ctr"/>
            <a:r>
              <a:rPr lang="en-US" sz="900" dirty="0">
                <a:latin typeface="Source Sans Pro" panose="020B0503030403020204" pitchFamily="34" charset="0"/>
                <a:ea typeface="Source Sans Pro" panose="020B0503030403020204" pitchFamily="34" charset="0"/>
              </a:rPr>
              <a:t>FUNCTIONS</a:t>
            </a:r>
          </a:p>
          <a:p>
            <a:pPr algn="ctr"/>
            <a:endParaRPr lang="en-US" sz="900" dirty="0">
              <a:latin typeface="Source Sans Pro" panose="020B0503030403020204" pitchFamily="34" charset="0"/>
              <a:ea typeface="Source Sans Pro" panose="020B0503030403020204" pitchFamily="34" charset="0"/>
            </a:endParaRPr>
          </a:p>
          <a:p>
            <a:pPr algn="ctr"/>
            <a:r>
              <a:rPr lang="en-US" sz="900" dirty="0">
                <a:latin typeface="Source Sans Pro" panose="020B0503030403020204" pitchFamily="34" charset="0"/>
                <a:ea typeface="Source Sans Pro" panose="020B0503030403020204" pitchFamily="34" charset="0"/>
              </a:rPr>
              <a:t>DOCUMENTATION</a:t>
            </a:r>
          </a:p>
        </p:txBody>
      </p:sp>
      <p:sp>
        <p:nvSpPr>
          <p:cNvPr id="27" name="Rectangle 26">
            <a:extLst>
              <a:ext uri="{FF2B5EF4-FFF2-40B4-BE49-F238E27FC236}">
                <a16:creationId xmlns:a16="http://schemas.microsoft.com/office/drawing/2014/main" id="{46E27A7E-35B0-4279-9F23-8939EB71CFD3}"/>
              </a:ext>
            </a:extLst>
          </p:cNvPr>
          <p:cNvSpPr/>
          <p:nvPr/>
        </p:nvSpPr>
        <p:spPr>
          <a:xfrm>
            <a:off x="7250168" y="3366272"/>
            <a:ext cx="1177258" cy="187008"/>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28" name="Rectangle: Rounded Corners 27">
            <a:extLst>
              <a:ext uri="{FF2B5EF4-FFF2-40B4-BE49-F238E27FC236}">
                <a16:creationId xmlns:a16="http://schemas.microsoft.com/office/drawing/2014/main" id="{C6652BA9-7BA6-4118-BDD8-A38A842387C2}"/>
              </a:ext>
            </a:extLst>
          </p:cNvPr>
          <p:cNvSpPr/>
          <p:nvPr/>
        </p:nvSpPr>
        <p:spPr>
          <a:xfrm>
            <a:off x="7288594" y="3398591"/>
            <a:ext cx="1121063" cy="472408"/>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29" name="TextBox 28">
            <a:extLst>
              <a:ext uri="{FF2B5EF4-FFF2-40B4-BE49-F238E27FC236}">
                <a16:creationId xmlns:a16="http://schemas.microsoft.com/office/drawing/2014/main" id="{7F22F502-29D3-4F8F-8C39-5F4D0F70DB2B}"/>
              </a:ext>
            </a:extLst>
          </p:cNvPr>
          <p:cNvSpPr txBox="1"/>
          <p:nvPr/>
        </p:nvSpPr>
        <p:spPr>
          <a:xfrm>
            <a:off x="7663199" y="3374000"/>
            <a:ext cx="651140" cy="461665"/>
          </a:xfrm>
          <a:prstGeom prst="rect">
            <a:avLst/>
          </a:prstGeom>
          <a:noFill/>
        </p:spPr>
        <p:txBody>
          <a:bodyPr wrap="square" rtlCol="0">
            <a:spAutoFit/>
          </a:bodyPr>
          <a:lstStyle/>
          <a:p>
            <a:r>
              <a:rPr lang="en-US" sz="800" b="1" dirty="0">
                <a:solidFill>
                  <a:srgbClr val="FDF6E3"/>
                </a:solidFill>
                <a:latin typeface="Source Sans Pro" panose="020B0503030403020204" pitchFamily="34" charset="0"/>
                <a:ea typeface="Source Sans Pro" panose="020B0503030403020204" pitchFamily="34" charset="0"/>
              </a:rPr>
              <a:t>roxygen2  </a:t>
            </a:r>
          </a:p>
          <a:p>
            <a:r>
              <a:rPr lang="en-US" sz="800" b="1" dirty="0">
                <a:solidFill>
                  <a:srgbClr val="FDF6E3"/>
                </a:solidFill>
                <a:latin typeface="Source Sans Pro" panose="020B0503030403020204" pitchFamily="34" charset="0"/>
                <a:ea typeface="Source Sans Pro" panose="020B0503030403020204" pitchFamily="34" charset="0"/>
              </a:rPr>
              <a:t>devtools</a:t>
            </a:r>
          </a:p>
          <a:p>
            <a:r>
              <a:rPr lang="en-US" sz="800" b="1" dirty="0">
                <a:solidFill>
                  <a:srgbClr val="FDF6E3"/>
                </a:solidFill>
                <a:latin typeface="Source Sans Pro" panose="020B0503030403020204" pitchFamily="34" charset="0"/>
                <a:ea typeface="Source Sans Pro" panose="020B0503030403020204" pitchFamily="34" charset="0"/>
              </a:rPr>
              <a:t>usethis</a:t>
            </a:r>
          </a:p>
        </p:txBody>
      </p:sp>
      <p:pic>
        <p:nvPicPr>
          <p:cNvPr id="30" name="Graphic 29" descr="Box with solid fill">
            <a:extLst>
              <a:ext uri="{FF2B5EF4-FFF2-40B4-BE49-F238E27FC236}">
                <a16:creationId xmlns:a16="http://schemas.microsoft.com/office/drawing/2014/main" id="{D734896E-94A9-4C05-ACC6-188A154525B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06411" y="3534128"/>
            <a:ext cx="188407" cy="196683"/>
          </a:xfrm>
          <a:prstGeom prst="rect">
            <a:avLst/>
          </a:prstGeom>
        </p:spPr>
      </p:pic>
      <p:sp>
        <p:nvSpPr>
          <p:cNvPr id="31" name="Rectangle: Rounded Corners 30">
            <a:extLst>
              <a:ext uri="{FF2B5EF4-FFF2-40B4-BE49-F238E27FC236}">
                <a16:creationId xmlns:a16="http://schemas.microsoft.com/office/drawing/2014/main" id="{AD033F87-3382-4DCF-9DBC-600C690B6435}"/>
              </a:ext>
            </a:extLst>
          </p:cNvPr>
          <p:cNvSpPr/>
          <p:nvPr/>
        </p:nvSpPr>
        <p:spPr>
          <a:xfrm>
            <a:off x="5293438" y="4205745"/>
            <a:ext cx="1021973" cy="1431836"/>
          </a:xfrm>
          <a:prstGeom prst="roundRect">
            <a:avLst/>
          </a:prstGeom>
          <a:noFill/>
          <a:ln w="76200">
            <a:solidFill>
              <a:srgbClr val="006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32" name="Rectangle: Rounded Corners 31">
            <a:extLst>
              <a:ext uri="{FF2B5EF4-FFF2-40B4-BE49-F238E27FC236}">
                <a16:creationId xmlns:a16="http://schemas.microsoft.com/office/drawing/2014/main" id="{01EA62B8-642E-4006-BF7A-A7D6DE98FEFA}"/>
              </a:ext>
            </a:extLst>
          </p:cNvPr>
          <p:cNvSpPr/>
          <p:nvPr/>
        </p:nvSpPr>
        <p:spPr>
          <a:xfrm>
            <a:off x="5300775" y="4180550"/>
            <a:ext cx="1036610" cy="371075"/>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33" name="Rectangle 32">
            <a:extLst>
              <a:ext uri="{FF2B5EF4-FFF2-40B4-BE49-F238E27FC236}">
                <a16:creationId xmlns:a16="http://schemas.microsoft.com/office/drawing/2014/main" id="{50DAA350-9524-40EF-A023-36E729B99783}"/>
              </a:ext>
            </a:extLst>
          </p:cNvPr>
          <p:cNvSpPr/>
          <p:nvPr/>
        </p:nvSpPr>
        <p:spPr>
          <a:xfrm>
            <a:off x="5287889" y="4370016"/>
            <a:ext cx="1044156" cy="233487"/>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34" name="TextBox 33">
            <a:extLst>
              <a:ext uri="{FF2B5EF4-FFF2-40B4-BE49-F238E27FC236}">
                <a16:creationId xmlns:a16="http://schemas.microsoft.com/office/drawing/2014/main" id="{DBD9AEBC-BD0B-42B6-98DC-B0C66ED18320}"/>
              </a:ext>
            </a:extLst>
          </p:cNvPr>
          <p:cNvSpPr txBox="1"/>
          <p:nvPr/>
        </p:nvSpPr>
        <p:spPr>
          <a:xfrm>
            <a:off x="5322877" y="4263918"/>
            <a:ext cx="1000200" cy="230832"/>
          </a:xfrm>
          <a:prstGeom prst="rect">
            <a:avLst/>
          </a:prstGeom>
          <a:noFill/>
        </p:spPr>
        <p:txBody>
          <a:bodyPr wrap="square" rtlCol="0">
            <a:spAutoFit/>
          </a:bodyPr>
          <a:lstStyle/>
          <a:p>
            <a:pPr algn="ctr"/>
            <a:r>
              <a:rPr lang="en-US" sz="900" b="1" dirty="0">
                <a:solidFill>
                  <a:srgbClr val="FDF6E3"/>
                </a:solidFill>
                <a:latin typeface="Source Sans Pro" panose="020B0503030403020204" pitchFamily="34" charset="0"/>
                <a:ea typeface="Source Sans Pro" panose="020B0503030403020204" pitchFamily="34" charset="0"/>
              </a:rPr>
              <a:t>TEST CASES</a:t>
            </a:r>
          </a:p>
        </p:txBody>
      </p:sp>
      <p:sp>
        <p:nvSpPr>
          <p:cNvPr id="35" name="TextBox 34">
            <a:extLst>
              <a:ext uri="{FF2B5EF4-FFF2-40B4-BE49-F238E27FC236}">
                <a16:creationId xmlns:a16="http://schemas.microsoft.com/office/drawing/2014/main" id="{0C1E00E8-3EF2-444E-89C0-FF1C80201649}"/>
              </a:ext>
            </a:extLst>
          </p:cNvPr>
          <p:cNvSpPr txBox="1"/>
          <p:nvPr/>
        </p:nvSpPr>
        <p:spPr>
          <a:xfrm>
            <a:off x="5213561" y="4629609"/>
            <a:ext cx="1219255" cy="784830"/>
          </a:xfrm>
          <a:prstGeom prst="rect">
            <a:avLst/>
          </a:prstGeom>
          <a:noFill/>
        </p:spPr>
        <p:txBody>
          <a:bodyPr wrap="square" rtlCol="0">
            <a:spAutoFit/>
          </a:bodyPr>
          <a:lstStyle/>
          <a:p>
            <a:pPr algn="ctr"/>
            <a:r>
              <a:rPr lang="en-US" sz="900" dirty="0">
                <a:latin typeface="Source Sans Pro" panose="020B0503030403020204" pitchFamily="34" charset="0"/>
                <a:ea typeface="Source Sans Pro" panose="020B0503030403020204" pitchFamily="34" charset="0"/>
              </a:rPr>
              <a:t>HOW PACKAGES MEET REQUIREMENTS</a:t>
            </a:r>
          </a:p>
          <a:p>
            <a:pPr algn="ctr"/>
            <a:endParaRPr lang="en-US" sz="900" dirty="0">
              <a:latin typeface="Source Sans Pro" panose="020B0503030403020204" pitchFamily="34" charset="0"/>
              <a:ea typeface="Source Sans Pro" panose="020B0503030403020204" pitchFamily="34" charset="0"/>
            </a:endParaRPr>
          </a:p>
          <a:p>
            <a:pPr algn="ctr"/>
            <a:endParaRPr lang="en-US" sz="900" dirty="0">
              <a:latin typeface="Source Sans Pro" panose="020B0503030403020204" pitchFamily="34" charset="0"/>
              <a:ea typeface="Source Sans Pro" panose="020B0503030403020204" pitchFamily="34" charset="0"/>
            </a:endParaRPr>
          </a:p>
        </p:txBody>
      </p:sp>
      <p:sp>
        <p:nvSpPr>
          <p:cNvPr id="36" name="Rectangle 35">
            <a:extLst>
              <a:ext uri="{FF2B5EF4-FFF2-40B4-BE49-F238E27FC236}">
                <a16:creationId xmlns:a16="http://schemas.microsoft.com/office/drawing/2014/main" id="{F6A1EC07-DE28-4AA8-B4D5-CD8E0BA963C4}"/>
              </a:ext>
            </a:extLst>
          </p:cNvPr>
          <p:cNvSpPr/>
          <p:nvPr/>
        </p:nvSpPr>
        <p:spPr>
          <a:xfrm>
            <a:off x="5323092" y="5188384"/>
            <a:ext cx="986212" cy="143231"/>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37" name="Rectangle: Rounded Corners 36">
            <a:extLst>
              <a:ext uri="{FF2B5EF4-FFF2-40B4-BE49-F238E27FC236}">
                <a16:creationId xmlns:a16="http://schemas.microsoft.com/office/drawing/2014/main" id="{66213732-21B8-4832-989F-F3E99EB3AD60}"/>
              </a:ext>
            </a:extLst>
          </p:cNvPr>
          <p:cNvSpPr/>
          <p:nvPr/>
        </p:nvSpPr>
        <p:spPr>
          <a:xfrm>
            <a:off x="5287889" y="5198454"/>
            <a:ext cx="1044156" cy="419998"/>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38" name="TextBox 37">
            <a:extLst>
              <a:ext uri="{FF2B5EF4-FFF2-40B4-BE49-F238E27FC236}">
                <a16:creationId xmlns:a16="http://schemas.microsoft.com/office/drawing/2014/main" id="{A16B7FBC-4617-4AE7-BD6F-FB7949BE3BB2}"/>
              </a:ext>
            </a:extLst>
          </p:cNvPr>
          <p:cNvSpPr txBox="1"/>
          <p:nvPr/>
        </p:nvSpPr>
        <p:spPr>
          <a:xfrm>
            <a:off x="5569669" y="5228093"/>
            <a:ext cx="740908" cy="338554"/>
          </a:xfrm>
          <a:prstGeom prst="rect">
            <a:avLst/>
          </a:prstGeom>
          <a:noFill/>
        </p:spPr>
        <p:txBody>
          <a:bodyPr wrap="none" rtlCol="0">
            <a:spAutoFit/>
          </a:bodyPr>
          <a:lstStyle/>
          <a:p>
            <a:r>
              <a:rPr lang="en-US" sz="800" b="1" dirty="0">
                <a:solidFill>
                  <a:srgbClr val="FDF6E3"/>
                </a:solidFill>
                <a:latin typeface="Source Sans Pro" panose="020B0503030403020204" pitchFamily="34" charset="0"/>
                <a:ea typeface="Source Sans Pro" panose="020B0503030403020204" pitchFamily="34" charset="0"/>
              </a:rPr>
              <a:t>roxygen2  </a:t>
            </a:r>
          </a:p>
          <a:p>
            <a:r>
              <a:rPr lang="en-US" sz="800" b="1" dirty="0">
                <a:solidFill>
                  <a:srgbClr val="FDF6E3"/>
                </a:solidFill>
                <a:latin typeface="Source Sans Pro" panose="020B0503030403020204" pitchFamily="34" charset="0"/>
                <a:ea typeface="Source Sans Pro" panose="020B0503030403020204" pitchFamily="34" charset="0"/>
              </a:rPr>
              <a:t>rmarkdown </a:t>
            </a:r>
          </a:p>
        </p:txBody>
      </p:sp>
      <p:pic>
        <p:nvPicPr>
          <p:cNvPr id="39" name="Graphic 38" descr="Box with solid fill">
            <a:extLst>
              <a:ext uri="{FF2B5EF4-FFF2-40B4-BE49-F238E27FC236}">
                <a16:creationId xmlns:a16="http://schemas.microsoft.com/office/drawing/2014/main" id="{48EF74CB-D6A6-42BD-B8DC-74403291022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92789" y="5305269"/>
            <a:ext cx="188407" cy="217086"/>
          </a:xfrm>
          <a:prstGeom prst="rect">
            <a:avLst/>
          </a:prstGeom>
        </p:spPr>
      </p:pic>
      <p:sp>
        <p:nvSpPr>
          <p:cNvPr id="40" name="Rectangle: Rounded Corners 39">
            <a:extLst>
              <a:ext uri="{FF2B5EF4-FFF2-40B4-BE49-F238E27FC236}">
                <a16:creationId xmlns:a16="http://schemas.microsoft.com/office/drawing/2014/main" id="{80BFCC6A-D39F-469B-B3B9-2A286F88F1B4}"/>
              </a:ext>
            </a:extLst>
          </p:cNvPr>
          <p:cNvSpPr/>
          <p:nvPr/>
        </p:nvSpPr>
        <p:spPr>
          <a:xfrm>
            <a:off x="7353783" y="4333941"/>
            <a:ext cx="995696" cy="1452152"/>
          </a:xfrm>
          <a:prstGeom prst="roundRect">
            <a:avLst/>
          </a:prstGeom>
          <a:noFill/>
          <a:ln w="76200">
            <a:solidFill>
              <a:srgbClr val="006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41" name="Rectangle: Rounded Corners 40">
            <a:extLst>
              <a:ext uri="{FF2B5EF4-FFF2-40B4-BE49-F238E27FC236}">
                <a16:creationId xmlns:a16="http://schemas.microsoft.com/office/drawing/2014/main" id="{0C5EBE9D-4842-4E91-BF86-9C1EE97AE892}"/>
              </a:ext>
            </a:extLst>
          </p:cNvPr>
          <p:cNvSpPr/>
          <p:nvPr/>
        </p:nvSpPr>
        <p:spPr>
          <a:xfrm>
            <a:off x="7349456" y="4339852"/>
            <a:ext cx="1021973" cy="337966"/>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42" name="Rectangle 41">
            <a:extLst>
              <a:ext uri="{FF2B5EF4-FFF2-40B4-BE49-F238E27FC236}">
                <a16:creationId xmlns:a16="http://schemas.microsoft.com/office/drawing/2014/main" id="{90BF1807-F917-4777-BB49-D9961AC5777F}"/>
              </a:ext>
            </a:extLst>
          </p:cNvPr>
          <p:cNvSpPr/>
          <p:nvPr/>
        </p:nvSpPr>
        <p:spPr>
          <a:xfrm>
            <a:off x="7390448" y="4443149"/>
            <a:ext cx="949193" cy="233487"/>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43" name="TextBox 42">
            <a:extLst>
              <a:ext uri="{FF2B5EF4-FFF2-40B4-BE49-F238E27FC236}">
                <a16:creationId xmlns:a16="http://schemas.microsoft.com/office/drawing/2014/main" id="{1A06340C-B6AA-4FA0-95DC-4492311E44D9}"/>
              </a:ext>
            </a:extLst>
          </p:cNvPr>
          <p:cNvSpPr txBox="1"/>
          <p:nvPr/>
        </p:nvSpPr>
        <p:spPr>
          <a:xfrm>
            <a:off x="7424999" y="4395460"/>
            <a:ext cx="892133" cy="230832"/>
          </a:xfrm>
          <a:prstGeom prst="rect">
            <a:avLst/>
          </a:prstGeom>
          <a:noFill/>
        </p:spPr>
        <p:txBody>
          <a:bodyPr wrap="square" rtlCol="0">
            <a:spAutoFit/>
          </a:bodyPr>
          <a:lstStyle/>
          <a:p>
            <a:pPr algn="ctr"/>
            <a:r>
              <a:rPr lang="en-US" sz="900" b="1" dirty="0">
                <a:solidFill>
                  <a:srgbClr val="FDF6E3"/>
                </a:solidFill>
                <a:latin typeface="Source Sans Pro" panose="020B0503030403020204" pitchFamily="34" charset="0"/>
                <a:ea typeface="Source Sans Pro" panose="020B0503030403020204" pitchFamily="34" charset="0"/>
              </a:rPr>
              <a:t>TEST CODE</a:t>
            </a:r>
          </a:p>
        </p:txBody>
      </p:sp>
      <p:sp>
        <p:nvSpPr>
          <p:cNvPr id="44" name="TextBox 43">
            <a:extLst>
              <a:ext uri="{FF2B5EF4-FFF2-40B4-BE49-F238E27FC236}">
                <a16:creationId xmlns:a16="http://schemas.microsoft.com/office/drawing/2014/main" id="{64B9D122-E8C0-491D-BA3D-A4B62B361F42}"/>
              </a:ext>
            </a:extLst>
          </p:cNvPr>
          <p:cNvSpPr txBox="1"/>
          <p:nvPr/>
        </p:nvSpPr>
        <p:spPr>
          <a:xfrm>
            <a:off x="7390448" y="4717621"/>
            <a:ext cx="925697" cy="507831"/>
          </a:xfrm>
          <a:prstGeom prst="rect">
            <a:avLst/>
          </a:prstGeom>
          <a:noFill/>
        </p:spPr>
        <p:txBody>
          <a:bodyPr wrap="square" rtlCol="0">
            <a:spAutoFit/>
          </a:bodyPr>
          <a:lstStyle/>
          <a:p>
            <a:pPr algn="ctr"/>
            <a:r>
              <a:rPr lang="en-US" sz="900" dirty="0">
                <a:latin typeface="Source Sans Pro" panose="020B0503030403020204" pitchFamily="34" charset="0"/>
                <a:ea typeface="Source Sans Pro" panose="020B0503030403020204" pitchFamily="34" charset="0"/>
              </a:rPr>
              <a:t>TEST CASES IMPLEMENTED AS R SCRIPTS</a:t>
            </a:r>
          </a:p>
        </p:txBody>
      </p:sp>
      <p:sp>
        <p:nvSpPr>
          <p:cNvPr id="45" name="Rectangle 44">
            <a:extLst>
              <a:ext uri="{FF2B5EF4-FFF2-40B4-BE49-F238E27FC236}">
                <a16:creationId xmlns:a16="http://schemas.microsoft.com/office/drawing/2014/main" id="{0EA6C144-39C3-4D2E-95B6-EE7BF60AC961}"/>
              </a:ext>
            </a:extLst>
          </p:cNvPr>
          <p:cNvSpPr/>
          <p:nvPr/>
        </p:nvSpPr>
        <p:spPr>
          <a:xfrm>
            <a:off x="7359269" y="5301310"/>
            <a:ext cx="990210" cy="154140"/>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46" name="Rectangle: Rounded Corners 45">
            <a:extLst>
              <a:ext uri="{FF2B5EF4-FFF2-40B4-BE49-F238E27FC236}">
                <a16:creationId xmlns:a16="http://schemas.microsoft.com/office/drawing/2014/main" id="{A7917B40-5A27-4649-9888-250DCADDDE06}"/>
              </a:ext>
            </a:extLst>
          </p:cNvPr>
          <p:cNvSpPr/>
          <p:nvPr/>
        </p:nvSpPr>
        <p:spPr>
          <a:xfrm>
            <a:off x="7346211" y="5377445"/>
            <a:ext cx="1044155" cy="378611"/>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latin typeface="Source Sans Pro" panose="020B0503030403020204" pitchFamily="34" charset="0"/>
              <a:ea typeface="Source Sans Pro" panose="020B0503030403020204" pitchFamily="34" charset="0"/>
            </a:endParaRPr>
          </a:p>
        </p:txBody>
      </p:sp>
      <p:sp>
        <p:nvSpPr>
          <p:cNvPr id="47" name="TextBox 46">
            <a:extLst>
              <a:ext uri="{FF2B5EF4-FFF2-40B4-BE49-F238E27FC236}">
                <a16:creationId xmlns:a16="http://schemas.microsoft.com/office/drawing/2014/main" id="{9462C29B-4AEC-49FA-949B-95D21151F492}"/>
              </a:ext>
            </a:extLst>
          </p:cNvPr>
          <p:cNvSpPr txBox="1"/>
          <p:nvPr/>
        </p:nvSpPr>
        <p:spPr>
          <a:xfrm>
            <a:off x="7667309" y="5372880"/>
            <a:ext cx="651140" cy="338554"/>
          </a:xfrm>
          <a:prstGeom prst="rect">
            <a:avLst/>
          </a:prstGeom>
          <a:noFill/>
        </p:spPr>
        <p:txBody>
          <a:bodyPr wrap="none" rtlCol="0">
            <a:spAutoFit/>
          </a:bodyPr>
          <a:lstStyle/>
          <a:p>
            <a:r>
              <a:rPr lang="en-US" sz="800" b="1" dirty="0">
                <a:solidFill>
                  <a:srgbClr val="FDF6E3"/>
                </a:solidFill>
                <a:latin typeface="Source Sans Pro" panose="020B0503030403020204" pitchFamily="34" charset="0"/>
                <a:ea typeface="Source Sans Pro" panose="020B0503030403020204" pitchFamily="34" charset="0"/>
              </a:rPr>
              <a:t>roxygen2  </a:t>
            </a:r>
          </a:p>
          <a:p>
            <a:r>
              <a:rPr lang="en-US" sz="800" b="1" dirty="0">
                <a:solidFill>
                  <a:srgbClr val="FDF6E3"/>
                </a:solidFill>
                <a:latin typeface="Source Sans Pro" panose="020B0503030403020204" pitchFamily="34" charset="0"/>
                <a:ea typeface="Source Sans Pro" panose="020B0503030403020204" pitchFamily="34" charset="0"/>
              </a:rPr>
              <a:t>testthat</a:t>
            </a:r>
          </a:p>
        </p:txBody>
      </p:sp>
      <p:pic>
        <p:nvPicPr>
          <p:cNvPr id="48" name="Graphic 47" descr="Box with solid fill">
            <a:extLst>
              <a:ext uri="{FF2B5EF4-FFF2-40B4-BE49-F238E27FC236}">
                <a16:creationId xmlns:a16="http://schemas.microsoft.com/office/drawing/2014/main" id="{37E032B5-83A1-48F5-804F-680A500FC19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95009" y="5423012"/>
            <a:ext cx="188407" cy="274886"/>
          </a:xfrm>
          <a:prstGeom prst="rect">
            <a:avLst/>
          </a:prstGeom>
        </p:spPr>
      </p:pic>
      <p:sp>
        <p:nvSpPr>
          <p:cNvPr id="49" name="Rectangle: Rounded Corners 48">
            <a:extLst>
              <a:ext uri="{FF2B5EF4-FFF2-40B4-BE49-F238E27FC236}">
                <a16:creationId xmlns:a16="http://schemas.microsoft.com/office/drawing/2014/main" id="{F448D629-90D5-47E3-AC0B-3AFE7C590B73}"/>
              </a:ext>
            </a:extLst>
          </p:cNvPr>
          <p:cNvSpPr/>
          <p:nvPr/>
        </p:nvSpPr>
        <p:spPr>
          <a:xfrm>
            <a:off x="9500308" y="1956391"/>
            <a:ext cx="951959" cy="3077389"/>
          </a:xfrm>
          <a:prstGeom prst="roundRect">
            <a:avLst/>
          </a:prstGeom>
          <a:noFill/>
          <a:ln w="76200">
            <a:solidFill>
              <a:srgbClr val="006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50" name="Rectangle: Rounded Corners 49">
            <a:extLst>
              <a:ext uri="{FF2B5EF4-FFF2-40B4-BE49-F238E27FC236}">
                <a16:creationId xmlns:a16="http://schemas.microsoft.com/office/drawing/2014/main" id="{33528ECB-20F8-4384-8904-34B76EA5EED6}"/>
              </a:ext>
            </a:extLst>
          </p:cNvPr>
          <p:cNvSpPr/>
          <p:nvPr/>
        </p:nvSpPr>
        <p:spPr>
          <a:xfrm>
            <a:off x="9467255" y="1956391"/>
            <a:ext cx="997909" cy="443375"/>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51" name="Rectangle 50">
            <a:extLst>
              <a:ext uri="{FF2B5EF4-FFF2-40B4-BE49-F238E27FC236}">
                <a16:creationId xmlns:a16="http://schemas.microsoft.com/office/drawing/2014/main" id="{D4791C19-D3BB-434A-84B5-E1A48D932281}"/>
              </a:ext>
            </a:extLst>
          </p:cNvPr>
          <p:cNvSpPr/>
          <p:nvPr/>
        </p:nvSpPr>
        <p:spPr>
          <a:xfrm>
            <a:off x="9526705" y="2166279"/>
            <a:ext cx="925562" cy="233487"/>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52" name="TextBox 51">
            <a:extLst>
              <a:ext uri="{FF2B5EF4-FFF2-40B4-BE49-F238E27FC236}">
                <a16:creationId xmlns:a16="http://schemas.microsoft.com/office/drawing/2014/main" id="{6F133DDA-D753-42FA-8F8B-3BAAB6BF885C}"/>
              </a:ext>
            </a:extLst>
          </p:cNvPr>
          <p:cNvSpPr txBox="1"/>
          <p:nvPr/>
        </p:nvSpPr>
        <p:spPr>
          <a:xfrm>
            <a:off x="9430183" y="1967800"/>
            <a:ext cx="1086645" cy="400110"/>
          </a:xfrm>
          <a:prstGeom prst="rect">
            <a:avLst/>
          </a:prstGeom>
          <a:noFill/>
        </p:spPr>
        <p:txBody>
          <a:bodyPr wrap="square" rtlCol="0">
            <a:spAutoFit/>
          </a:bodyPr>
          <a:lstStyle/>
          <a:p>
            <a:pPr algn="ctr"/>
            <a:r>
              <a:rPr lang="en-US" sz="1000" b="1" dirty="0">
                <a:solidFill>
                  <a:srgbClr val="FDF6E3"/>
                </a:solidFill>
                <a:latin typeface="Source Sans Pro" panose="020B0503030403020204" pitchFamily="34" charset="0"/>
                <a:ea typeface="Source Sans Pro" panose="020B0503030403020204" pitchFamily="34" charset="0"/>
              </a:rPr>
              <a:t>VALIDATION REPORT</a:t>
            </a:r>
          </a:p>
        </p:txBody>
      </p:sp>
      <p:sp>
        <p:nvSpPr>
          <p:cNvPr id="53" name="TextBox 52">
            <a:extLst>
              <a:ext uri="{FF2B5EF4-FFF2-40B4-BE49-F238E27FC236}">
                <a16:creationId xmlns:a16="http://schemas.microsoft.com/office/drawing/2014/main" id="{937786C7-2359-4939-94C3-0A5BA69EB5A3}"/>
              </a:ext>
            </a:extLst>
          </p:cNvPr>
          <p:cNvSpPr txBox="1"/>
          <p:nvPr/>
        </p:nvSpPr>
        <p:spPr>
          <a:xfrm>
            <a:off x="9472094" y="2484997"/>
            <a:ext cx="1009481" cy="1754326"/>
          </a:xfrm>
          <a:prstGeom prst="rect">
            <a:avLst/>
          </a:prstGeom>
          <a:noFill/>
        </p:spPr>
        <p:txBody>
          <a:bodyPr wrap="square" rtlCol="0">
            <a:spAutoFit/>
          </a:bodyPr>
          <a:lstStyle/>
          <a:p>
            <a:pPr algn="ctr"/>
            <a:r>
              <a:rPr lang="en-US" sz="900" dirty="0">
                <a:latin typeface="Source Sans Pro" panose="020B0503030403020204" pitchFamily="34" charset="0"/>
                <a:ea typeface="Source Sans Pro" panose="020B0503030403020204" pitchFamily="34" charset="0"/>
              </a:rPr>
              <a:t>VALIDATION ENVIRONMENT</a:t>
            </a:r>
          </a:p>
          <a:p>
            <a:pPr algn="ctr"/>
            <a:endParaRPr lang="en-US" sz="900" dirty="0">
              <a:latin typeface="Source Sans Pro" panose="020B0503030403020204" pitchFamily="34" charset="0"/>
              <a:ea typeface="Source Sans Pro" panose="020B0503030403020204" pitchFamily="34" charset="0"/>
            </a:endParaRPr>
          </a:p>
          <a:p>
            <a:pPr algn="ctr"/>
            <a:r>
              <a:rPr lang="en-US" sz="900" dirty="0">
                <a:latin typeface="Source Sans Pro" panose="020B0503030403020204" pitchFamily="34" charset="0"/>
                <a:ea typeface="Source Sans Pro" panose="020B0503030403020204" pitchFamily="34" charset="0"/>
              </a:rPr>
              <a:t>AUTHORSHIP AND ROLES</a:t>
            </a:r>
          </a:p>
          <a:p>
            <a:pPr algn="ctr"/>
            <a:endParaRPr lang="en-US" sz="900" dirty="0">
              <a:latin typeface="Source Sans Pro" panose="020B0503030403020204" pitchFamily="34" charset="0"/>
              <a:ea typeface="Source Sans Pro" panose="020B0503030403020204" pitchFamily="34" charset="0"/>
            </a:endParaRPr>
          </a:p>
          <a:p>
            <a:pPr algn="ctr"/>
            <a:r>
              <a:rPr lang="en-US" sz="900" dirty="0">
                <a:latin typeface="Source Sans Pro" panose="020B0503030403020204" pitchFamily="34" charset="0"/>
                <a:ea typeface="Source Sans Pro" panose="020B0503030403020204" pitchFamily="34" charset="0"/>
              </a:rPr>
              <a:t>REQUIREMENTS</a:t>
            </a:r>
          </a:p>
          <a:p>
            <a:pPr algn="ctr"/>
            <a:endParaRPr lang="en-US" sz="900" dirty="0">
              <a:latin typeface="Source Sans Pro" panose="020B0503030403020204" pitchFamily="34" charset="0"/>
              <a:ea typeface="Source Sans Pro" panose="020B0503030403020204" pitchFamily="34" charset="0"/>
            </a:endParaRPr>
          </a:p>
          <a:p>
            <a:pPr algn="ctr"/>
            <a:r>
              <a:rPr lang="en-US" sz="900" dirty="0">
                <a:latin typeface="Source Sans Pro" panose="020B0503030403020204" pitchFamily="34" charset="0"/>
                <a:ea typeface="Source Sans Pro" panose="020B0503030403020204" pitchFamily="34" charset="0"/>
              </a:rPr>
              <a:t>TEST CASES</a:t>
            </a:r>
          </a:p>
          <a:p>
            <a:pPr algn="ctr"/>
            <a:endParaRPr lang="en-US" sz="900" dirty="0">
              <a:latin typeface="Source Sans Pro" panose="020B0503030403020204" pitchFamily="34" charset="0"/>
              <a:ea typeface="Source Sans Pro" panose="020B0503030403020204" pitchFamily="34" charset="0"/>
            </a:endParaRPr>
          </a:p>
          <a:p>
            <a:pPr algn="ctr"/>
            <a:r>
              <a:rPr lang="en-US" sz="900" dirty="0">
                <a:latin typeface="Source Sans Pro" panose="020B0503030403020204" pitchFamily="34" charset="0"/>
                <a:ea typeface="Source Sans Pro" panose="020B0503030403020204" pitchFamily="34" charset="0"/>
              </a:rPr>
              <a:t>TEST CODE AND RESULTS</a:t>
            </a:r>
          </a:p>
        </p:txBody>
      </p:sp>
      <p:sp>
        <p:nvSpPr>
          <p:cNvPr id="54" name="Rectangle 53">
            <a:extLst>
              <a:ext uri="{FF2B5EF4-FFF2-40B4-BE49-F238E27FC236}">
                <a16:creationId xmlns:a16="http://schemas.microsoft.com/office/drawing/2014/main" id="{61A60DBB-2675-4B55-9015-7A330C505C9C}"/>
              </a:ext>
            </a:extLst>
          </p:cNvPr>
          <p:cNvSpPr/>
          <p:nvPr/>
        </p:nvSpPr>
        <p:spPr>
          <a:xfrm>
            <a:off x="9535678" y="4526224"/>
            <a:ext cx="945898" cy="310065"/>
          </a:xfrm>
          <a:prstGeom prst="rect">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55" name="Rectangle: Rounded Corners 54">
            <a:extLst>
              <a:ext uri="{FF2B5EF4-FFF2-40B4-BE49-F238E27FC236}">
                <a16:creationId xmlns:a16="http://schemas.microsoft.com/office/drawing/2014/main" id="{AAA31808-3DA0-45DA-A313-2834B0FA6B91}"/>
              </a:ext>
            </a:extLst>
          </p:cNvPr>
          <p:cNvSpPr/>
          <p:nvPr/>
        </p:nvSpPr>
        <p:spPr>
          <a:xfrm>
            <a:off x="9522239" y="4729930"/>
            <a:ext cx="942925" cy="303850"/>
          </a:xfrm>
          <a:prstGeom prst="roundRect">
            <a:avLst>
              <a:gd name="adj" fmla="val 50000"/>
            </a:avLst>
          </a:prstGeom>
          <a:solidFill>
            <a:srgbClr val="006A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56" name="TextBox 55">
            <a:extLst>
              <a:ext uri="{FF2B5EF4-FFF2-40B4-BE49-F238E27FC236}">
                <a16:creationId xmlns:a16="http://schemas.microsoft.com/office/drawing/2014/main" id="{312A9D88-3BE3-4903-B9D4-8932CA7DB0C9}"/>
              </a:ext>
            </a:extLst>
          </p:cNvPr>
          <p:cNvSpPr txBox="1"/>
          <p:nvPr/>
        </p:nvSpPr>
        <p:spPr>
          <a:xfrm>
            <a:off x="9755958" y="4544825"/>
            <a:ext cx="720069" cy="461665"/>
          </a:xfrm>
          <a:prstGeom prst="rect">
            <a:avLst/>
          </a:prstGeom>
          <a:noFill/>
        </p:spPr>
        <p:txBody>
          <a:bodyPr wrap="none" rtlCol="0">
            <a:spAutoFit/>
          </a:bodyPr>
          <a:lstStyle/>
          <a:p>
            <a:r>
              <a:rPr lang="en-US" sz="800" b="1" dirty="0">
                <a:solidFill>
                  <a:srgbClr val="FDF6E3"/>
                </a:solidFill>
                <a:latin typeface="Source Sans Pro" panose="020B0503030403020204" pitchFamily="34" charset="0"/>
                <a:ea typeface="Source Sans Pro" panose="020B0503030403020204" pitchFamily="34" charset="0"/>
              </a:rPr>
              <a:t>rmarkdown</a:t>
            </a:r>
          </a:p>
          <a:p>
            <a:r>
              <a:rPr lang="en-US" sz="800" b="1" dirty="0">
                <a:solidFill>
                  <a:srgbClr val="FDF6E3"/>
                </a:solidFill>
                <a:latin typeface="Source Sans Pro" panose="020B0503030403020204" pitchFamily="34" charset="0"/>
                <a:ea typeface="Source Sans Pro" panose="020B0503030403020204" pitchFamily="34" charset="0"/>
              </a:rPr>
              <a:t>testthat</a:t>
            </a:r>
          </a:p>
          <a:p>
            <a:r>
              <a:rPr lang="en-US" sz="800" b="1" dirty="0">
                <a:solidFill>
                  <a:srgbClr val="FDF6E3"/>
                </a:solidFill>
                <a:latin typeface="Source Sans Pro" panose="020B0503030403020204" pitchFamily="34" charset="0"/>
                <a:ea typeface="Source Sans Pro" panose="020B0503030403020204" pitchFamily="34" charset="0"/>
              </a:rPr>
              <a:t>roxygen2 </a:t>
            </a:r>
          </a:p>
        </p:txBody>
      </p:sp>
      <p:pic>
        <p:nvPicPr>
          <p:cNvPr id="57" name="Graphic 56" descr="Box with solid fill">
            <a:extLst>
              <a:ext uri="{FF2B5EF4-FFF2-40B4-BE49-F238E27FC236}">
                <a16:creationId xmlns:a16="http://schemas.microsoft.com/office/drawing/2014/main" id="{154B9C56-4E9F-4A8D-8C17-B91E455BBD0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3007" y="4684818"/>
            <a:ext cx="188407" cy="203895"/>
          </a:xfrm>
          <a:prstGeom prst="rect">
            <a:avLst/>
          </a:prstGeom>
        </p:spPr>
      </p:pic>
      <p:sp>
        <p:nvSpPr>
          <p:cNvPr id="58" name="Oval 57">
            <a:extLst>
              <a:ext uri="{FF2B5EF4-FFF2-40B4-BE49-F238E27FC236}">
                <a16:creationId xmlns:a16="http://schemas.microsoft.com/office/drawing/2014/main" id="{EA74B154-C869-4C22-B4BD-17882B3ABC8D}"/>
              </a:ext>
            </a:extLst>
          </p:cNvPr>
          <p:cNvSpPr/>
          <p:nvPr/>
        </p:nvSpPr>
        <p:spPr>
          <a:xfrm>
            <a:off x="4861821" y="2682265"/>
            <a:ext cx="193440" cy="202645"/>
          </a:xfrm>
          <a:prstGeom prst="ellipse">
            <a:avLst/>
          </a:prstGeom>
          <a:solidFill>
            <a:srgbClr val="006A4E"/>
          </a:solidFill>
          <a:ln>
            <a:solidFill>
              <a:srgbClr val="006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cxnSp>
        <p:nvCxnSpPr>
          <p:cNvPr id="59" name="Straight Arrow Connector 58">
            <a:extLst>
              <a:ext uri="{FF2B5EF4-FFF2-40B4-BE49-F238E27FC236}">
                <a16:creationId xmlns:a16="http://schemas.microsoft.com/office/drawing/2014/main" id="{9BF1EB80-E2C3-4DDD-9DC0-3A981BC68AF9}"/>
              </a:ext>
            </a:extLst>
          </p:cNvPr>
          <p:cNvCxnSpPr>
            <a:cxnSpLocks/>
          </p:cNvCxnSpPr>
          <p:nvPr/>
        </p:nvCxnSpPr>
        <p:spPr>
          <a:xfrm flipV="1">
            <a:off x="5062881" y="2778484"/>
            <a:ext cx="217070" cy="5104"/>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AB6EF87-B29D-4B79-BDE7-EB50D1D12121}"/>
              </a:ext>
            </a:extLst>
          </p:cNvPr>
          <p:cNvCxnSpPr>
            <a:cxnSpLocks/>
          </p:cNvCxnSpPr>
          <p:nvPr/>
        </p:nvCxnSpPr>
        <p:spPr>
          <a:xfrm>
            <a:off x="6233944" y="2778484"/>
            <a:ext cx="989247" cy="0"/>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7CE97FA5-174E-4890-BC41-CE903A72B1BC}"/>
              </a:ext>
            </a:extLst>
          </p:cNvPr>
          <p:cNvCxnSpPr>
            <a:cxnSpLocks/>
          </p:cNvCxnSpPr>
          <p:nvPr/>
        </p:nvCxnSpPr>
        <p:spPr>
          <a:xfrm>
            <a:off x="8431606" y="2790324"/>
            <a:ext cx="1052542" cy="0"/>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EA3B16C3-DF88-4E60-BB11-F771D99BFA87}"/>
              </a:ext>
            </a:extLst>
          </p:cNvPr>
          <p:cNvCxnSpPr>
            <a:cxnSpLocks/>
          </p:cNvCxnSpPr>
          <p:nvPr/>
        </p:nvCxnSpPr>
        <p:spPr>
          <a:xfrm>
            <a:off x="6058120" y="3634570"/>
            <a:ext cx="0" cy="566243"/>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6AB53A0-7EF4-4AF4-ACBC-F72D97C5E11B}"/>
              </a:ext>
            </a:extLst>
          </p:cNvPr>
          <p:cNvCxnSpPr>
            <a:cxnSpLocks/>
          </p:cNvCxnSpPr>
          <p:nvPr/>
        </p:nvCxnSpPr>
        <p:spPr>
          <a:xfrm>
            <a:off x="6332045" y="4922821"/>
            <a:ext cx="1001661" cy="0"/>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67675172-9AA6-458F-A26C-FEEF554E662B}"/>
              </a:ext>
            </a:extLst>
          </p:cNvPr>
          <p:cNvCxnSpPr>
            <a:cxnSpLocks/>
          </p:cNvCxnSpPr>
          <p:nvPr/>
        </p:nvCxnSpPr>
        <p:spPr>
          <a:xfrm flipV="1">
            <a:off x="8339641" y="4830695"/>
            <a:ext cx="1127333" cy="1"/>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4321FE4-AFB4-4D25-ACCC-06755F0F39D4}"/>
              </a:ext>
            </a:extLst>
          </p:cNvPr>
          <p:cNvCxnSpPr>
            <a:cxnSpLocks/>
          </p:cNvCxnSpPr>
          <p:nvPr/>
        </p:nvCxnSpPr>
        <p:spPr>
          <a:xfrm flipV="1">
            <a:off x="7197577" y="4013872"/>
            <a:ext cx="2269678" cy="11863"/>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32A7FE8-6CA0-4591-B0A4-3F527A29FF34}"/>
              </a:ext>
            </a:extLst>
          </p:cNvPr>
          <p:cNvCxnSpPr>
            <a:cxnSpLocks/>
          </p:cNvCxnSpPr>
          <p:nvPr/>
        </p:nvCxnSpPr>
        <p:spPr>
          <a:xfrm flipH="1">
            <a:off x="6323077" y="4013872"/>
            <a:ext cx="900114" cy="373082"/>
          </a:xfrm>
          <a:prstGeom prst="line">
            <a:avLst/>
          </a:prstGeom>
          <a:ln w="57150">
            <a:solidFill>
              <a:srgbClr val="006A4E"/>
            </a:solidFill>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10C2683-1565-42B6-99DA-B3B35F6200A7}"/>
              </a:ext>
            </a:extLst>
          </p:cNvPr>
          <p:cNvCxnSpPr>
            <a:cxnSpLocks/>
          </p:cNvCxnSpPr>
          <p:nvPr/>
        </p:nvCxnSpPr>
        <p:spPr>
          <a:xfrm>
            <a:off x="9305880" y="1709556"/>
            <a:ext cx="223519" cy="279826"/>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7CB5FBD-D3BE-4F82-AA42-C26CE9EF13F0}"/>
              </a:ext>
            </a:extLst>
          </p:cNvPr>
          <p:cNvCxnSpPr>
            <a:cxnSpLocks/>
          </p:cNvCxnSpPr>
          <p:nvPr/>
        </p:nvCxnSpPr>
        <p:spPr>
          <a:xfrm flipH="1" flipV="1">
            <a:off x="5956976" y="1715500"/>
            <a:ext cx="3370380" cy="12721"/>
          </a:xfrm>
          <a:prstGeom prst="line">
            <a:avLst/>
          </a:prstGeom>
          <a:ln w="57150">
            <a:solidFill>
              <a:srgbClr val="006A4E"/>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31BAFD2-268D-4D6F-BAC9-A8479AEF629A}"/>
              </a:ext>
            </a:extLst>
          </p:cNvPr>
          <p:cNvCxnSpPr>
            <a:cxnSpLocks/>
          </p:cNvCxnSpPr>
          <p:nvPr/>
        </p:nvCxnSpPr>
        <p:spPr>
          <a:xfrm flipV="1">
            <a:off x="5968554" y="1690692"/>
            <a:ext cx="0" cy="396394"/>
          </a:xfrm>
          <a:prstGeom prst="line">
            <a:avLst/>
          </a:prstGeom>
          <a:ln w="57150">
            <a:solidFill>
              <a:srgbClr val="006A4E"/>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132B22B-1F34-4D1E-ACAB-6B602BD86121}"/>
              </a:ext>
            </a:extLst>
          </p:cNvPr>
          <p:cNvSpPr txBox="1"/>
          <p:nvPr/>
        </p:nvSpPr>
        <p:spPr>
          <a:xfrm>
            <a:off x="8246202" y="4920178"/>
            <a:ext cx="895825" cy="461665"/>
          </a:xfrm>
          <a:prstGeom prst="rect">
            <a:avLst/>
          </a:prstGeom>
          <a:noFill/>
        </p:spPr>
        <p:txBody>
          <a:bodyPr wrap="square" rtlCol="0">
            <a:spAutoFit/>
          </a:bodyPr>
          <a:lstStyle/>
          <a:p>
            <a:pPr algn="ctr"/>
            <a:r>
              <a:rPr lang="en-US" sz="1200" b="1" dirty="0">
                <a:solidFill>
                  <a:srgbClr val="006A4E"/>
                </a:solidFill>
                <a:latin typeface="Source Sans Pro" panose="020B0503030403020204" pitchFamily="34" charset="0"/>
                <a:ea typeface="Source Sans Pro" panose="020B0503030403020204" pitchFamily="34" charset="0"/>
              </a:rPr>
              <a:t>execute code</a:t>
            </a:r>
          </a:p>
        </p:txBody>
      </p:sp>
      <p:cxnSp>
        <p:nvCxnSpPr>
          <p:cNvPr id="71" name="Straight Arrow Connector 70">
            <a:extLst>
              <a:ext uri="{FF2B5EF4-FFF2-40B4-BE49-F238E27FC236}">
                <a16:creationId xmlns:a16="http://schemas.microsoft.com/office/drawing/2014/main" id="{BA6B55EA-9D66-4D49-BE75-E42C2A773224}"/>
              </a:ext>
            </a:extLst>
          </p:cNvPr>
          <p:cNvCxnSpPr>
            <a:cxnSpLocks/>
          </p:cNvCxnSpPr>
          <p:nvPr/>
        </p:nvCxnSpPr>
        <p:spPr>
          <a:xfrm>
            <a:off x="10454526" y="3436400"/>
            <a:ext cx="336286" cy="4097"/>
          </a:xfrm>
          <a:prstGeom prst="straightConnector1">
            <a:avLst/>
          </a:prstGeom>
          <a:ln w="57150">
            <a:solidFill>
              <a:srgbClr val="006A4E"/>
            </a:solidFill>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663AE4F5-6296-4E5C-B9CB-2D7203543000}"/>
              </a:ext>
            </a:extLst>
          </p:cNvPr>
          <p:cNvSpPr/>
          <p:nvPr/>
        </p:nvSpPr>
        <p:spPr>
          <a:xfrm>
            <a:off x="10790812" y="3365467"/>
            <a:ext cx="140490" cy="141866"/>
          </a:xfrm>
          <a:prstGeom prst="ellipse">
            <a:avLst/>
          </a:prstGeom>
          <a:solidFill>
            <a:srgbClr val="006A4E"/>
          </a:solidFill>
          <a:ln>
            <a:solidFill>
              <a:srgbClr val="006A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
        <p:nvSpPr>
          <p:cNvPr id="73" name="Oval 72">
            <a:extLst>
              <a:ext uri="{FF2B5EF4-FFF2-40B4-BE49-F238E27FC236}">
                <a16:creationId xmlns:a16="http://schemas.microsoft.com/office/drawing/2014/main" id="{FC6D0667-CBC8-4F06-9EFE-7D580B49E3B4}"/>
              </a:ext>
            </a:extLst>
          </p:cNvPr>
          <p:cNvSpPr/>
          <p:nvPr/>
        </p:nvSpPr>
        <p:spPr>
          <a:xfrm>
            <a:off x="10812870" y="3389168"/>
            <a:ext cx="94493" cy="92180"/>
          </a:xfrm>
          <a:prstGeom prst="ellipse">
            <a:avLst/>
          </a:prstGeom>
          <a:solidFill>
            <a:srgbClr val="FDF6E3"/>
          </a:solidFill>
          <a:ln>
            <a:solidFill>
              <a:srgbClr val="FDF6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3645713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fontScale="90000"/>
          </a:bodyPr>
          <a:lstStyle/>
          <a:p>
            <a:r>
              <a:rPr lang="en-US" cap="all" dirty="0"/>
              <a:t>Intro to {</a:t>
            </a:r>
            <a:r>
              <a:rPr lang="en-US" cap="all" dirty="0" err="1"/>
              <a:t>valtools</a:t>
            </a:r>
            <a:r>
              <a:rPr lang="en-US" cap="all" dirty="0"/>
              <a:t>} </a:t>
            </a:r>
          </a:p>
        </p:txBody>
      </p:sp>
      <p:sp>
        <p:nvSpPr>
          <p:cNvPr id="5" name="TextBox 4">
            <a:extLst>
              <a:ext uri="{FF2B5EF4-FFF2-40B4-BE49-F238E27FC236}">
                <a16:creationId xmlns:a16="http://schemas.microsoft.com/office/drawing/2014/main" id="{FBDD6909-0A39-49E7-81BD-28A57EC5A8FB}"/>
              </a:ext>
            </a:extLst>
          </p:cNvPr>
          <p:cNvSpPr txBox="1"/>
          <p:nvPr/>
        </p:nvSpPr>
        <p:spPr>
          <a:xfrm>
            <a:off x="2526031" y="2436329"/>
            <a:ext cx="7254240" cy="584775"/>
          </a:xfrm>
          <a:prstGeom prst="rect">
            <a:avLst/>
          </a:prstGeom>
          <a:solidFill>
            <a:schemeClr val="bg1"/>
          </a:solidFill>
        </p:spPr>
        <p:txBody>
          <a:bodyPr wrap="square" rtlCol="0">
            <a:spAutoFit/>
          </a:bodyPr>
          <a:lstStyle/>
          <a:p>
            <a:r>
              <a:rPr lang="en-US" sz="3200" dirty="0"/>
              <a:t>https://github.com/phuse-org/valtools</a:t>
            </a:r>
          </a:p>
        </p:txBody>
      </p:sp>
      <p:pic>
        <p:nvPicPr>
          <p:cNvPr id="4" name="Picture 3">
            <a:extLst>
              <a:ext uri="{FF2B5EF4-FFF2-40B4-BE49-F238E27FC236}">
                <a16:creationId xmlns:a16="http://schemas.microsoft.com/office/drawing/2014/main" id="{28AB44C7-C50D-41B0-B13D-C3B626DF6557}"/>
              </a:ext>
            </a:extLst>
          </p:cNvPr>
          <p:cNvPicPr>
            <a:picLocks noChangeAspect="1"/>
          </p:cNvPicPr>
          <p:nvPr/>
        </p:nvPicPr>
        <p:blipFill>
          <a:blip r:embed="rId2"/>
          <a:stretch>
            <a:fillRect/>
          </a:stretch>
        </p:blipFill>
        <p:spPr>
          <a:xfrm>
            <a:off x="700208" y="3352485"/>
            <a:ext cx="10791583" cy="1460632"/>
          </a:xfrm>
          <a:prstGeom prst="rect">
            <a:avLst/>
          </a:prstGeom>
        </p:spPr>
      </p:pic>
      <p:pic>
        <p:nvPicPr>
          <p:cNvPr id="18" name="Picture 17" descr="A picture containing text, sign&#10;&#10;Description automatically generated">
            <a:extLst>
              <a:ext uri="{FF2B5EF4-FFF2-40B4-BE49-F238E27FC236}">
                <a16:creationId xmlns:a16="http://schemas.microsoft.com/office/drawing/2014/main" id="{F06E424D-C016-4CA4-9B4A-EA83E1CCA6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90" y="4736115"/>
            <a:ext cx="1464620" cy="1694836"/>
          </a:xfrm>
          <a:prstGeom prst="rect">
            <a:avLst/>
          </a:prstGeom>
        </p:spPr>
      </p:pic>
    </p:spTree>
    <p:extLst>
      <p:ext uri="{BB962C8B-B14F-4D97-AF65-F5344CB8AC3E}">
        <p14:creationId xmlns:p14="http://schemas.microsoft.com/office/powerpoint/2010/main" val="4255722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fontScale="90000"/>
          </a:bodyPr>
          <a:lstStyle/>
          <a:p>
            <a:r>
              <a:rPr lang="en-US" cap="all" dirty="0">
                <a:solidFill>
                  <a:srgbClr val="112345"/>
                </a:solidFill>
              </a:rPr>
              <a:t>Intro to {</a:t>
            </a:r>
            <a:r>
              <a:rPr lang="en-US" cap="all" dirty="0" err="1">
                <a:solidFill>
                  <a:srgbClr val="112345"/>
                </a:solidFill>
              </a:rPr>
              <a:t>valtools</a:t>
            </a:r>
            <a:r>
              <a:rPr lang="en-US" cap="all" dirty="0">
                <a:solidFill>
                  <a:srgbClr val="112345"/>
                </a:solidFill>
              </a:rPr>
              <a:t>}</a:t>
            </a:r>
          </a:p>
        </p:txBody>
      </p:sp>
      <p:sp>
        <p:nvSpPr>
          <p:cNvPr id="9" name="TextBox 8">
            <a:extLst>
              <a:ext uri="{FF2B5EF4-FFF2-40B4-BE49-F238E27FC236}">
                <a16:creationId xmlns:a16="http://schemas.microsoft.com/office/drawing/2014/main" id="{029DDC2A-5F5F-4BD3-AB41-AAB9889EC748}"/>
              </a:ext>
            </a:extLst>
          </p:cNvPr>
          <p:cNvSpPr txBox="1"/>
          <p:nvPr/>
        </p:nvSpPr>
        <p:spPr>
          <a:xfrm>
            <a:off x="0" y="6544740"/>
            <a:ext cx="2877711" cy="261610"/>
          </a:xfrm>
          <a:prstGeom prst="rect">
            <a:avLst/>
          </a:prstGeom>
          <a:noFill/>
        </p:spPr>
        <p:txBody>
          <a:bodyPr wrap="none" rtlCol="0">
            <a:spAutoFit/>
          </a:bodyPr>
          <a:lstStyle/>
          <a:p>
            <a:r>
              <a:rPr lang="en-US" sz="1100" dirty="0">
                <a:latin typeface="Calibri" panose="020F0502020204030204" pitchFamily="34" charset="0"/>
                <a:ea typeface="Times New Roman" panose="02020603050405020304" pitchFamily="18" charset="0"/>
              </a:rPr>
              <a:t>PHUSE (2021) R Package Validation Framework</a:t>
            </a:r>
            <a:endParaRPr lang="en-US" sz="1100" dirty="0"/>
          </a:p>
        </p:txBody>
      </p:sp>
      <p:pic>
        <p:nvPicPr>
          <p:cNvPr id="10" name="Picture 9">
            <a:extLst>
              <a:ext uri="{FF2B5EF4-FFF2-40B4-BE49-F238E27FC236}">
                <a16:creationId xmlns:a16="http://schemas.microsoft.com/office/drawing/2014/main" id="{E936A7F3-1AAE-4BF3-9134-6D31CD6C8E67}"/>
              </a:ext>
            </a:extLst>
          </p:cNvPr>
          <p:cNvPicPr>
            <a:picLocks noChangeAspect="1"/>
          </p:cNvPicPr>
          <p:nvPr/>
        </p:nvPicPr>
        <p:blipFill>
          <a:blip r:embed="rId2"/>
          <a:stretch>
            <a:fillRect/>
          </a:stretch>
        </p:blipFill>
        <p:spPr>
          <a:xfrm>
            <a:off x="1639614" y="1492328"/>
            <a:ext cx="4196399" cy="4177308"/>
          </a:xfrm>
          <a:prstGeom prst="rect">
            <a:avLst/>
          </a:prstGeom>
        </p:spPr>
      </p:pic>
      <p:grpSp>
        <p:nvGrpSpPr>
          <p:cNvPr id="28" name="Group 27">
            <a:extLst>
              <a:ext uri="{FF2B5EF4-FFF2-40B4-BE49-F238E27FC236}">
                <a16:creationId xmlns:a16="http://schemas.microsoft.com/office/drawing/2014/main" id="{132F3EB7-1089-4F43-9860-9908FA215EDA}"/>
              </a:ext>
            </a:extLst>
          </p:cNvPr>
          <p:cNvGrpSpPr/>
          <p:nvPr/>
        </p:nvGrpSpPr>
        <p:grpSpPr>
          <a:xfrm>
            <a:off x="6622181" y="495301"/>
            <a:ext cx="5569819" cy="6233041"/>
            <a:chOff x="6622181" y="495301"/>
            <a:chExt cx="5569819" cy="6233041"/>
          </a:xfrm>
        </p:grpSpPr>
        <p:sp>
          <p:nvSpPr>
            <p:cNvPr id="19" name="Rectangle 18">
              <a:extLst>
                <a:ext uri="{FF2B5EF4-FFF2-40B4-BE49-F238E27FC236}">
                  <a16:creationId xmlns:a16="http://schemas.microsoft.com/office/drawing/2014/main" id="{6F72BD64-2227-43B6-9AE2-C3FDB1475BCB}"/>
                </a:ext>
              </a:extLst>
            </p:cNvPr>
            <p:cNvSpPr/>
            <p:nvPr/>
          </p:nvSpPr>
          <p:spPr>
            <a:xfrm>
              <a:off x="7074568" y="6035129"/>
              <a:ext cx="5117432" cy="327570"/>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FE43189-FA67-4C25-A046-B6617F34123C}"/>
                </a:ext>
              </a:extLst>
            </p:cNvPr>
            <p:cNvSpPr/>
            <p:nvPr/>
          </p:nvSpPr>
          <p:spPr>
            <a:xfrm>
              <a:off x="7074568" y="3855278"/>
              <a:ext cx="5117432" cy="317633"/>
            </a:xfrm>
            <a:prstGeom prst="rect">
              <a:avLst/>
            </a:prstGeom>
            <a:solidFill>
              <a:srgbClr val="39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90E6C3D-B1D9-4111-BC05-5AD5109216A1}"/>
                </a:ext>
              </a:extLst>
            </p:cNvPr>
            <p:cNvSpPr/>
            <p:nvPr/>
          </p:nvSpPr>
          <p:spPr>
            <a:xfrm>
              <a:off x="7074568" y="4375042"/>
              <a:ext cx="5117432" cy="129459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296B0DF-0437-4C52-923D-A36A688859E4}"/>
                </a:ext>
              </a:extLst>
            </p:cNvPr>
            <p:cNvSpPr txBox="1"/>
            <p:nvPr/>
          </p:nvSpPr>
          <p:spPr>
            <a:xfrm>
              <a:off x="6622181" y="1188364"/>
              <a:ext cx="4918509" cy="5539978"/>
            </a:xfrm>
            <a:prstGeom prst="rect">
              <a:avLst/>
            </a:prstGeom>
            <a:noFill/>
          </p:spPr>
          <p:txBody>
            <a:bodyPr wrap="square" rtlCol="0">
              <a:spAutoFit/>
            </a:bodyPr>
            <a:lstStyle/>
            <a:p>
              <a:r>
                <a:rPr lang="en-US" sz="2400" dirty="0">
                  <a:solidFill>
                    <a:srgbClr val="112345"/>
                  </a:solidFill>
                </a:rPr>
                <a:t>Initiate framework and validation elements from templates</a:t>
              </a:r>
            </a:p>
            <a:p>
              <a:endParaRPr lang="en-US" sz="2400" dirty="0">
                <a:solidFill>
                  <a:srgbClr val="112345"/>
                </a:solidFill>
              </a:endParaRPr>
            </a:p>
            <a:p>
              <a:r>
                <a:rPr lang="en-US" sz="2400" dirty="0">
                  <a:solidFill>
                    <a:srgbClr val="112345"/>
                  </a:solidFill>
                </a:rPr>
                <a:t>Manage report content</a:t>
              </a:r>
            </a:p>
            <a:p>
              <a:endParaRPr lang="en-US" sz="2400" dirty="0">
                <a:solidFill>
                  <a:srgbClr val="112345"/>
                </a:solidFill>
              </a:endParaRPr>
            </a:p>
            <a:p>
              <a:r>
                <a:rPr lang="en-US" sz="2400" dirty="0">
                  <a:solidFill>
                    <a:srgbClr val="112345"/>
                  </a:solidFill>
                </a:rPr>
                <a:t>Execute validation in multiple modes</a:t>
              </a:r>
            </a:p>
            <a:p>
              <a:endParaRPr lang="en-US" sz="2400" dirty="0">
                <a:solidFill>
                  <a:srgbClr val="112345"/>
                </a:solidFill>
              </a:endParaRPr>
            </a:p>
            <a:p>
              <a:r>
                <a:rPr lang="en-US" sz="2400" dirty="0">
                  <a:solidFill>
                    <a:srgbClr val="112345"/>
                  </a:solidFill>
                </a:rPr>
                <a:t>	-    Separate from development</a:t>
              </a:r>
            </a:p>
            <a:p>
              <a:endParaRPr lang="en-US" sz="2400" dirty="0">
                <a:solidFill>
                  <a:srgbClr val="112345"/>
                </a:solidFill>
              </a:endParaRPr>
            </a:p>
            <a:p>
              <a:pPr marL="742950" lvl="1" indent="-285750">
                <a:buFontTx/>
                <a:buChar char="-"/>
              </a:pPr>
              <a:r>
                <a:rPr lang="en-US" sz="2400" dirty="0">
                  <a:solidFill>
                    <a:srgbClr val="112345"/>
                  </a:solidFill>
                </a:rPr>
                <a:t>From source code</a:t>
              </a:r>
            </a:p>
            <a:p>
              <a:pPr marL="742950" lvl="1" indent="-285750">
                <a:buFontTx/>
                <a:buChar char="-"/>
              </a:pPr>
              <a:r>
                <a:rPr lang="en-US" sz="2400" dirty="0">
                  <a:solidFill>
                    <a:srgbClr val="112345"/>
                  </a:solidFill>
                </a:rPr>
                <a:t>At installation</a:t>
              </a:r>
            </a:p>
            <a:p>
              <a:pPr marL="742950" lvl="1" indent="-285750">
                <a:buFontTx/>
                <a:buChar char="-"/>
              </a:pPr>
              <a:r>
                <a:rPr lang="en-US" sz="2400" dirty="0">
                  <a:solidFill>
                    <a:srgbClr val="112345"/>
                  </a:solidFill>
                </a:rPr>
                <a:t>For distribution</a:t>
              </a:r>
            </a:p>
            <a:p>
              <a:pPr lvl="1"/>
              <a:endParaRPr lang="en-US" sz="2400" dirty="0">
                <a:solidFill>
                  <a:srgbClr val="112345"/>
                </a:solidFill>
              </a:endParaRPr>
            </a:p>
            <a:p>
              <a:pPr marL="742950" lvl="1" indent="-285750">
                <a:buFontTx/>
                <a:buChar char="-"/>
              </a:pPr>
              <a:r>
                <a:rPr lang="en-US" sz="2400" dirty="0">
                  <a:solidFill>
                    <a:srgbClr val="112345"/>
                  </a:solidFill>
                </a:rPr>
                <a:t>After installation</a:t>
              </a:r>
            </a:p>
            <a:p>
              <a:pPr marL="285750" indent="-285750">
                <a:buFontTx/>
                <a:buChar char="-"/>
              </a:pPr>
              <a:endParaRPr lang="en-US" dirty="0"/>
            </a:p>
          </p:txBody>
        </p:sp>
        <p:sp>
          <p:nvSpPr>
            <p:cNvPr id="20" name="TextBox 19">
              <a:extLst>
                <a:ext uri="{FF2B5EF4-FFF2-40B4-BE49-F238E27FC236}">
                  <a16:creationId xmlns:a16="http://schemas.microsoft.com/office/drawing/2014/main" id="{B92F820F-D32D-41D3-A7C8-EA8513C5F566}"/>
                </a:ext>
              </a:extLst>
            </p:cNvPr>
            <p:cNvSpPr txBox="1"/>
            <p:nvPr/>
          </p:nvSpPr>
          <p:spPr>
            <a:xfrm>
              <a:off x="9490509" y="495301"/>
              <a:ext cx="1183907" cy="369332"/>
            </a:xfrm>
            <a:prstGeom prst="rect">
              <a:avLst/>
            </a:prstGeom>
            <a:noFill/>
          </p:spPr>
          <p:txBody>
            <a:bodyPr wrap="square" rtlCol="0">
              <a:spAutoFit/>
            </a:bodyPr>
            <a:lstStyle/>
            <a:p>
              <a:r>
                <a:rPr lang="en-US" dirty="0">
                  <a:solidFill>
                    <a:srgbClr val="ED7D31"/>
                  </a:solidFill>
                </a:rPr>
                <a:t>Start here!</a:t>
              </a:r>
            </a:p>
          </p:txBody>
        </p:sp>
        <p:cxnSp>
          <p:nvCxnSpPr>
            <p:cNvPr id="22" name="Straight Arrow Connector 21">
              <a:extLst>
                <a:ext uri="{FF2B5EF4-FFF2-40B4-BE49-F238E27FC236}">
                  <a16:creationId xmlns:a16="http://schemas.microsoft.com/office/drawing/2014/main" id="{BAD09267-7148-43D0-8C77-214218D2E1FE}"/>
                </a:ext>
              </a:extLst>
            </p:cNvPr>
            <p:cNvCxnSpPr>
              <a:cxnSpLocks/>
              <a:stCxn id="20" idx="2"/>
            </p:cNvCxnSpPr>
            <p:nvPr/>
          </p:nvCxnSpPr>
          <p:spPr>
            <a:xfrm flipH="1">
              <a:off x="9930063" y="864633"/>
              <a:ext cx="152400" cy="388133"/>
            </a:xfrm>
            <a:prstGeom prst="straightConnector1">
              <a:avLst/>
            </a:prstGeom>
            <a:ln>
              <a:solidFill>
                <a:srgbClr val="ED7D31"/>
              </a:solidFill>
              <a:tailEnd type="triangle"/>
            </a:ln>
          </p:spPr>
          <p:style>
            <a:lnRef idx="1">
              <a:schemeClr val="accent1"/>
            </a:lnRef>
            <a:fillRef idx="0">
              <a:schemeClr val="accent1"/>
            </a:fillRef>
            <a:effectRef idx="0">
              <a:schemeClr val="accent1"/>
            </a:effectRef>
            <a:fontRef idx="minor">
              <a:schemeClr val="tx1"/>
            </a:fontRef>
          </p:style>
        </p:cxnSp>
      </p:grpSp>
      <p:pic>
        <p:nvPicPr>
          <p:cNvPr id="29" name="Picture 28" descr="A picture containing text, sign&#10;&#10;Description automatically generated">
            <a:extLst>
              <a:ext uri="{FF2B5EF4-FFF2-40B4-BE49-F238E27FC236}">
                <a16:creationId xmlns:a16="http://schemas.microsoft.com/office/drawing/2014/main" id="{D51C9B6B-F93F-4B51-8AA5-20E57A9B7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90" y="4736115"/>
            <a:ext cx="1464620" cy="1694836"/>
          </a:xfrm>
          <a:prstGeom prst="rect">
            <a:avLst/>
          </a:prstGeom>
        </p:spPr>
      </p:pic>
    </p:spTree>
    <p:extLst>
      <p:ext uri="{BB962C8B-B14F-4D97-AF65-F5344CB8AC3E}">
        <p14:creationId xmlns:p14="http://schemas.microsoft.com/office/powerpoint/2010/main" val="3101336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fontScale="90000"/>
          </a:bodyPr>
          <a:lstStyle/>
          <a:p>
            <a:r>
              <a:rPr lang="en-US" cap="all" dirty="0">
                <a:solidFill>
                  <a:srgbClr val="112345"/>
                </a:solidFill>
              </a:rPr>
              <a:t>Intro to {</a:t>
            </a:r>
            <a:r>
              <a:rPr lang="en-US" cap="all" dirty="0" err="1">
                <a:solidFill>
                  <a:srgbClr val="112345"/>
                </a:solidFill>
              </a:rPr>
              <a:t>valtools</a:t>
            </a:r>
            <a:r>
              <a:rPr lang="en-US" cap="all" dirty="0">
                <a:solidFill>
                  <a:srgbClr val="112345"/>
                </a:solidFill>
              </a:rPr>
              <a:t>}</a:t>
            </a:r>
          </a:p>
        </p:txBody>
      </p:sp>
      <p:sp>
        <p:nvSpPr>
          <p:cNvPr id="9" name="TextBox 8">
            <a:extLst>
              <a:ext uri="{FF2B5EF4-FFF2-40B4-BE49-F238E27FC236}">
                <a16:creationId xmlns:a16="http://schemas.microsoft.com/office/drawing/2014/main" id="{029DDC2A-5F5F-4BD3-AB41-AAB9889EC748}"/>
              </a:ext>
            </a:extLst>
          </p:cNvPr>
          <p:cNvSpPr txBox="1"/>
          <p:nvPr/>
        </p:nvSpPr>
        <p:spPr>
          <a:xfrm>
            <a:off x="0" y="6544740"/>
            <a:ext cx="2877711" cy="261610"/>
          </a:xfrm>
          <a:prstGeom prst="rect">
            <a:avLst/>
          </a:prstGeom>
          <a:noFill/>
        </p:spPr>
        <p:txBody>
          <a:bodyPr wrap="none" rtlCol="0">
            <a:spAutoFit/>
          </a:bodyPr>
          <a:lstStyle/>
          <a:p>
            <a:r>
              <a:rPr lang="en-US" sz="1100" dirty="0">
                <a:latin typeface="Calibri" panose="020F0502020204030204" pitchFamily="34" charset="0"/>
                <a:ea typeface="Times New Roman" panose="02020603050405020304" pitchFamily="18" charset="0"/>
              </a:rPr>
              <a:t>PHUSE (2021) R Package Validation Framework</a:t>
            </a:r>
            <a:endParaRPr lang="en-US" sz="1100" dirty="0"/>
          </a:p>
        </p:txBody>
      </p:sp>
      <p:pic>
        <p:nvPicPr>
          <p:cNvPr id="6" name="Picture 5">
            <a:extLst>
              <a:ext uri="{FF2B5EF4-FFF2-40B4-BE49-F238E27FC236}">
                <a16:creationId xmlns:a16="http://schemas.microsoft.com/office/drawing/2014/main" id="{D9BFCC81-B0BA-423D-83D8-3C662380D295}"/>
              </a:ext>
            </a:extLst>
          </p:cNvPr>
          <p:cNvPicPr>
            <a:picLocks noChangeAspect="1"/>
          </p:cNvPicPr>
          <p:nvPr/>
        </p:nvPicPr>
        <p:blipFill>
          <a:blip r:embed="rId2"/>
          <a:stretch>
            <a:fillRect/>
          </a:stretch>
        </p:blipFill>
        <p:spPr>
          <a:xfrm>
            <a:off x="192505" y="1451833"/>
            <a:ext cx="11806989" cy="3473072"/>
          </a:xfrm>
          <a:prstGeom prst="rect">
            <a:avLst/>
          </a:prstGeom>
        </p:spPr>
      </p:pic>
      <p:pic>
        <p:nvPicPr>
          <p:cNvPr id="21" name="Picture 20" descr="A picture containing text, sign&#10;&#10;Description automatically generated">
            <a:extLst>
              <a:ext uri="{FF2B5EF4-FFF2-40B4-BE49-F238E27FC236}">
                <a16:creationId xmlns:a16="http://schemas.microsoft.com/office/drawing/2014/main" id="{AB83C8B5-5CFC-47A8-8BE0-BE6EA62BB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90" y="4736115"/>
            <a:ext cx="1464620" cy="1694836"/>
          </a:xfrm>
          <a:prstGeom prst="rect">
            <a:avLst/>
          </a:prstGeom>
        </p:spPr>
      </p:pic>
    </p:spTree>
    <p:extLst>
      <p:ext uri="{BB962C8B-B14F-4D97-AF65-F5344CB8AC3E}">
        <p14:creationId xmlns:p14="http://schemas.microsoft.com/office/powerpoint/2010/main" val="1946810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fontScale="90000"/>
          </a:bodyPr>
          <a:lstStyle/>
          <a:p>
            <a:r>
              <a:rPr lang="en-US" cap="all" dirty="0">
                <a:solidFill>
                  <a:srgbClr val="112345"/>
                </a:solidFill>
              </a:rPr>
              <a:t>Intro to {</a:t>
            </a:r>
            <a:r>
              <a:rPr lang="en-US" cap="all" dirty="0" err="1">
                <a:solidFill>
                  <a:srgbClr val="112345"/>
                </a:solidFill>
              </a:rPr>
              <a:t>valtools</a:t>
            </a:r>
            <a:r>
              <a:rPr lang="en-US" cap="all" dirty="0">
                <a:solidFill>
                  <a:srgbClr val="112345"/>
                </a:solidFill>
              </a:rPr>
              <a:t>}</a:t>
            </a:r>
          </a:p>
        </p:txBody>
      </p:sp>
      <p:grpSp>
        <p:nvGrpSpPr>
          <p:cNvPr id="11" name="Group 10">
            <a:extLst>
              <a:ext uri="{FF2B5EF4-FFF2-40B4-BE49-F238E27FC236}">
                <a16:creationId xmlns:a16="http://schemas.microsoft.com/office/drawing/2014/main" id="{119FBE00-0BD2-470A-910A-4CA224DA02FE}"/>
              </a:ext>
            </a:extLst>
          </p:cNvPr>
          <p:cNvGrpSpPr/>
          <p:nvPr/>
        </p:nvGrpSpPr>
        <p:grpSpPr>
          <a:xfrm>
            <a:off x="2449445" y="1181101"/>
            <a:ext cx="7189857" cy="4671061"/>
            <a:chOff x="282998" y="1127759"/>
            <a:chExt cx="7189857" cy="4671061"/>
          </a:xfrm>
        </p:grpSpPr>
        <p:pic>
          <p:nvPicPr>
            <p:cNvPr id="6" name="Picture 5">
              <a:extLst>
                <a:ext uri="{FF2B5EF4-FFF2-40B4-BE49-F238E27FC236}">
                  <a16:creationId xmlns:a16="http://schemas.microsoft.com/office/drawing/2014/main" id="{1B07AF0F-23EE-4F11-BFA3-5B716B42A54B}"/>
                </a:ext>
              </a:extLst>
            </p:cNvPr>
            <p:cNvPicPr>
              <a:picLocks noChangeAspect="1"/>
            </p:cNvPicPr>
            <p:nvPr/>
          </p:nvPicPr>
          <p:blipFill rotWithShape="1">
            <a:blip r:embed="rId2"/>
            <a:srcRect l="12930"/>
            <a:stretch/>
          </p:blipFill>
          <p:spPr>
            <a:xfrm>
              <a:off x="282998" y="1596029"/>
              <a:ext cx="4161750" cy="3665942"/>
            </a:xfrm>
            <a:prstGeom prst="rect">
              <a:avLst/>
            </a:prstGeom>
          </p:spPr>
        </p:pic>
        <p:sp>
          <p:nvSpPr>
            <p:cNvPr id="3" name="TextBox 2">
              <a:extLst>
                <a:ext uri="{FF2B5EF4-FFF2-40B4-BE49-F238E27FC236}">
                  <a16:creationId xmlns:a16="http://schemas.microsoft.com/office/drawing/2014/main" id="{A8BF0255-1B41-425E-B987-44DC28D35C23}"/>
                </a:ext>
              </a:extLst>
            </p:cNvPr>
            <p:cNvSpPr txBox="1"/>
            <p:nvPr/>
          </p:nvSpPr>
          <p:spPr>
            <a:xfrm>
              <a:off x="538655" y="5029948"/>
              <a:ext cx="3954781" cy="369332"/>
            </a:xfrm>
            <a:prstGeom prst="rect">
              <a:avLst/>
            </a:prstGeom>
            <a:solidFill>
              <a:schemeClr val="bg1"/>
            </a:solidFill>
          </p:spPr>
          <p:txBody>
            <a:bodyPr wrap="square" rtlCol="0">
              <a:spAutoFit/>
            </a:bodyPr>
            <a:lstStyle/>
            <a:p>
              <a:pPr algn="ctr"/>
              <a:r>
                <a:rPr lang="en-US" dirty="0"/>
                <a:t>https://github.com/phuse-org/valtools</a:t>
              </a:r>
            </a:p>
          </p:txBody>
        </p:sp>
        <p:pic>
          <p:nvPicPr>
            <p:cNvPr id="8" name="Picture 7">
              <a:extLst>
                <a:ext uri="{FF2B5EF4-FFF2-40B4-BE49-F238E27FC236}">
                  <a16:creationId xmlns:a16="http://schemas.microsoft.com/office/drawing/2014/main" id="{C53339A4-9550-45B5-9C7E-E91C06711FAE}"/>
                </a:ext>
              </a:extLst>
            </p:cNvPr>
            <p:cNvPicPr>
              <a:picLocks noChangeAspect="1"/>
            </p:cNvPicPr>
            <p:nvPr/>
          </p:nvPicPr>
          <p:blipFill rotWithShape="1">
            <a:blip r:embed="rId3"/>
            <a:srcRect l="9940" t="1668" r="2970" b="2204"/>
            <a:stretch/>
          </p:blipFill>
          <p:spPr>
            <a:xfrm>
              <a:off x="4444748" y="1127759"/>
              <a:ext cx="3028107" cy="4671061"/>
            </a:xfrm>
            <a:prstGeom prst="rect">
              <a:avLst/>
            </a:prstGeom>
          </p:spPr>
        </p:pic>
      </p:grpSp>
      <p:pic>
        <p:nvPicPr>
          <p:cNvPr id="16" name="Picture 15" descr="A picture containing text, sign&#10;&#10;Description automatically generated">
            <a:extLst>
              <a:ext uri="{FF2B5EF4-FFF2-40B4-BE49-F238E27FC236}">
                <a16:creationId xmlns:a16="http://schemas.microsoft.com/office/drawing/2014/main" id="{B14E021C-0335-4F11-B812-039ABF408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90" y="4736115"/>
            <a:ext cx="1464620" cy="1694836"/>
          </a:xfrm>
          <a:prstGeom prst="rect">
            <a:avLst/>
          </a:prstGeom>
        </p:spPr>
      </p:pic>
    </p:spTree>
    <p:extLst>
      <p:ext uri="{BB962C8B-B14F-4D97-AF65-F5344CB8AC3E}">
        <p14:creationId xmlns:p14="http://schemas.microsoft.com/office/powerpoint/2010/main" val="122887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A72A3-4077-4D74-A1DE-ABC16FB44A90}"/>
              </a:ext>
            </a:extLst>
          </p:cNvPr>
          <p:cNvSpPr>
            <a:spLocks noGrp="1"/>
          </p:cNvSpPr>
          <p:nvPr>
            <p:ph type="title"/>
          </p:nvPr>
        </p:nvSpPr>
        <p:spPr>
          <a:xfrm>
            <a:off x="1066800" y="495301"/>
            <a:ext cx="9761621" cy="653799"/>
          </a:xfrm>
        </p:spPr>
        <p:txBody>
          <a:bodyPr>
            <a:normAutofit fontScale="90000"/>
          </a:bodyPr>
          <a:lstStyle/>
          <a:p>
            <a:r>
              <a:rPr lang="en-US" cap="all" dirty="0">
                <a:solidFill>
                  <a:srgbClr val="112345"/>
                </a:solidFill>
              </a:rPr>
              <a:t>Performance Qualification (PQ) Testing</a:t>
            </a:r>
          </a:p>
        </p:txBody>
      </p:sp>
      <p:sp>
        <p:nvSpPr>
          <p:cNvPr id="3" name="Content Placeholder 2">
            <a:extLst>
              <a:ext uri="{FF2B5EF4-FFF2-40B4-BE49-F238E27FC236}">
                <a16:creationId xmlns:a16="http://schemas.microsoft.com/office/drawing/2014/main" id="{E2556F37-A84F-4A10-A48A-17F6A733E84A}"/>
              </a:ext>
            </a:extLst>
          </p:cNvPr>
          <p:cNvSpPr>
            <a:spLocks noGrp="1"/>
          </p:cNvSpPr>
          <p:nvPr>
            <p:ph type="body" sz="quarter" idx="10"/>
          </p:nvPr>
        </p:nvSpPr>
        <p:spPr>
          <a:xfrm>
            <a:off x="1066644" y="1890653"/>
            <a:ext cx="9147176" cy="3725122"/>
          </a:xfrm>
        </p:spPr>
        <p:txBody>
          <a:bodyPr/>
          <a:lstStyle/>
          <a:p>
            <a:pPr marL="342900" indent="-342900">
              <a:buFont typeface="Arial" panose="020B0604020202020204" pitchFamily="34" charset="0"/>
              <a:buChar char="•"/>
            </a:pPr>
            <a:r>
              <a:rPr lang="en-US" sz="2400" b="0" cap="none" dirty="0">
                <a:solidFill>
                  <a:srgbClr val="112345"/>
                </a:solidFill>
              </a:rPr>
              <a:t>Checks that the system performs as expected under real-world conditions</a:t>
            </a:r>
          </a:p>
          <a:p>
            <a:pPr marL="342900" indent="-342900">
              <a:buFont typeface="Arial" panose="020B0604020202020204" pitchFamily="34" charset="0"/>
              <a:buChar char="•"/>
            </a:pPr>
            <a:r>
              <a:rPr lang="en-US" sz="2400" b="0" cap="none" dirty="0">
                <a:solidFill>
                  <a:srgbClr val="112345"/>
                </a:solidFill>
              </a:rPr>
              <a:t>Happens after installation/setup of system</a:t>
            </a:r>
          </a:p>
          <a:p>
            <a:pPr marL="342900" indent="-342900">
              <a:buFont typeface="Arial" panose="020B0604020202020204" pitchFamily="34" charset="0"/>
              <a:buChar char="•"/>
            </a:pPr>
            <a:r>
              <a:rPr lang="en-US" sz="2400" b="0" cap="none" dirty="0">
                <a:solidFill>
                  <a:srgbClr val="112345"/>
                </a:solidFill>
              </a:rPr>
              <a:t>Evaluates the whole system, not just individual components</a:t>
            </a:r>
          </a:p>
          <a:p>
            <a:pPr marL="342900" indent="-342900">
              <a:buFont typeface="Arial" panose="020B0604020202020204" pitchFamily="34" charset="0"/>
              <a:buChar char="•"/>
            </a:pPr>
            <a:r>
              <a:rPr lang="en-US" sz="2400" b="0" cap="none" dirty="0">
                <a:solidFill>
                  <a:srgbClr val="112345"/>
                </a:solidFill>
              </a:rPr>
              <a:t>May be repeated at specific intervals:</a:t>
            </a:r>
          </a:p>
          <a:p>
            <a:pPr lvl="1">
              <a:buFontTx/>
              <a:buChar char="-"/>
            </a:pPr>
            <a:r>
              <a:rPr lang="en-US" dirty="0">
                <a:solidFill>
                  <a:srgbClr val="112345"/>
                </a:solidFill>
              </a:rPr>
              <a:t>Periodic, e.g. daily, weekly</a:t>
            </a:r>
          </a:p>
          <a:p>
            <a:pPr lvl="1">
              <a:buFontTx/>
              <a:buChar char="-"/>
            </a:pPr>
            <a:r>
              <a:rPr lang="en-US" dirty="0">
                <a:solidFill>
                  <a:srgbClr val="112345"/>
                </a:solidFill>
              </a:rPr>
              <a:t>At startup</a:t>
            </a:r>
          </a:p>
          <a:p>
            <a:pPr lvl="1">
              <a:buFontTx/>
              <a:buChar char="-"/>
            </a:pPr>
            <a:r>
              <a:rPr lang="en-US" dirty="0">
                <a:solidFill>
                  <a:srgbClr val="112345"/>
                </a:solidFill>
              </a:rPr>
              <a:t>After a system change e.g. updating an R package</a:t>
            </a:r>
          </a:p>
          <a:p>
            <a:pPr lvl="1">
              <a:buFontTx/>
              <a:buChar char="-"/>
            </a:pPr>
            <a:endParaRPr lang="en-US" dirty="0"/>
          </a:p>
        </p:txBody>
      </p:sp>
    </p:spTree>
    <p:extLst>
      <p:ext uri="{BB962C8B-B14F-4D97-AF65-F5344CB8AC3E}">
        <p14:creationId xmlns:p14="http://schemas.microsoft.com/office/powerpoint/2010/main" val="3666924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7768B78-7C0A-4E27-AE6C-42B32530F0F5}"/>
              </a:ext>
            </a:extLst>
          </p:cNvPr>
          <p:cNvPicPr>
            <a:picLocks noChangeAspect="1"/>
          </p:cNvPicPr>
          <p:nvPr/>
        </p:nvPicPr>
        <p:blipFill>
          <a:blip r:embed="rId2"/>
          <a:stretch>
            <a:fillRect/>
          </a:stretch>
        </p:blipFill>
        <p:spPr>
          <a:xfrm>
            <a:off x="7767675" y="808522"/>
            <a:ext cx="3224501" cy="5959837"/>
          </a:xfrm>
          <a:prstGeom prst="rect">
            <a:avLst/>
          </a:prstGeom>
        </p:spPr>
      </p:pic>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a:xfrm>
            <a:off x="1066800" y="495301"/>
            <a:ext cx="10058555" cy="653799"/>
          </a:xfrm>
        </p:spPr>
        <p:txBody>
          <a:bodyPr>
            <a:normAutofit fontScale="90000"/>
          </a:bodyPr>
          <a:lstStyle/>
          <a:p>
            <a:r>
              <a:rPr lang="en-US" cap="all" dirty="0"/>
              <a:t>Performance Qualification (PQ) Testing</a:t>
            </a:r>
          </a:p>
        </p:txBody>
      </p:sp>
      <p:sp>
        <p:nvSpPr>
          <p:cNvPr id="14" name="Text Placeholder 13">
            <a:extLst>
              <a:ext uri="{FF2B5EF4-FFF2-40B4-BE49-F238E27FC236}">
                <a16:creationId xmlns:a16="http://schemas.microsoft.com/office/drawing/2014/main" id="{CB14721B-B6AB-46B3-9412-93C8FD77BCD8}"/>
              </a:ext>
            </a:extLst>
          </p:cNvPr>
          <p:cNvSpPr>
            <a:spLocks noGrp="1"/>
          </p:cNvSpPr>
          <p:nvPr>
            <p:ph type="body" sz="quarter" idx="11"/>
          </p:nvPr>
        </p:nvSpPr>
        <p:spPr/>
        <p:txBody>
          <a:bodyPr/>
          <a:lstStyle/>
          <a:p>
            <a:r>
              <a:rPr lang="en-US" dirty="0"/>
              <a:t>why {</a:t>
            </a:r>
            <a:r>
              <a:rPr lang="en-US" dirty="0" err="1"/>
              <a:t>valtools</a:t>
            </a:r>
            <a:r>
              <a:rPr lang="en-US" dirty="0"/>
              <a:t>} ?</a:t>
            </a:r>
          </a:p>
        </p:txBody>
      </p:sp>
      <p:sp>
        <p:nvSpPr>
          <p:cNvPr id="3" name="TextBox 2">
            <a:extLst>
              <a:ext uri="{FF2B5EF4-FFF2-40B4-BE49-F238E27FC236}">
                <a16:creationId xmlns:a16="http://schemas.microsoft.com/office/drawing/2014/main" id="{9C89A366-6EDB-415C-916D-B89417B228FC}"/>
              </a:ext>
            </a:extLst>
          </p:cNvPr>
          <p:cNvSpPr txBox="1"/>
          <p:nvPr/>
        </p:nvSpPr>
        <p:spPr>
          <a:xfrm>
            <a:off x="764251" y="4439627"/>
            <a:ext cx="6801206" cy="1015663"/>
          </a:xfrm>
          <a:prstGeom prst="rect">
            <a:avLst/>
          </a:prstGeom>
          <a:noFill/>
        </p:spPr>
        <p:txBody>
          <a:bodyPr wrap="square" rtlCol="0">
            <a:spAutoFit/>
          </a:bodyPr>
          <a:lstStyle/>
          <a:p>
            <a:pPr marL="285744" indent="-285744">
              <a:buFontTx/>
              <a:buChar char="-"/>
            </a:pPr>
            <a:r>
              <a:rPr lang="en-US" sz="2000" dirty="0">
                <a:solidFill>
                  <a:srgbClr val="112345"/>
                </a:solidFill>
              </a:rPr>
              <a:t>Testing within an R environment</a:t>
            </a:r>
          </a:p>
          <a:p>
            <a:pPr marL="285744" indent="-285744">
              <a:buFontTx/>
              <a:buChar char="-"/>
            </a:pPr>
            <a:r>
              <a:rPr lang="en-US" sz="2000" dirty="0">
                <a:solidFill>
                  <a:srgbClr val="112345"/>
                </a:solidFill>
              </a:rPr>
              <a:t>Re-executable and extensible</a:t>
            </a:r>
          </a:p>
          <a:p>
            <a:pPr marL="285744" indent="-285744">
              <a:buFontTx/>
              <a:buChar char="-"/>
            </a:pPr>
            <a:r>
              <a:rPr lang="en-US" sz="2000" dirty="0">
                <a:solidFill>
                  <a:srgbClr val="112345"/>
                </a:solidFill>
              </a:rPr>
              <a:t>Similar to previous validation work</a:t>
            </a:r>
          </a:p>
        </p:txBody>
      </p:sp>
      <p:pic>
        <p:nvPicPr>
          <p:cNvPr id="11" name="Picture 10">
            <a:extLst>
              <a:ext uri="{FF2B5EF4-FFF2-40B4-BE49-F238E27FC236}">
                <a16:creationId xmlns:a16="http://schemas.microsoft.com/office/drawing/2014/main" id="{F76F295D-25A7-4D19-B61A-918DD2305AF0}"/>
              </a:ext>
            </a:extLst>
          </p:cNvPr>
          <p:cNvPicPr>
            <a:picLocks noChangeAspect="1"/>
          </p:cNvPicPr>
          <p:nvPr/>
        </p:nvPicPr>
        <p:blipFill rotWithShape="1">
          <a:blip r:embed="rId3"/>
          <a:srcRect l="9571" t="47998"/>
          <a:stretch/>
        </p:blipFill>
        <p:spPr>
          <a:xfrm>
            <a:off x="956110" y="1802899"/>
            <a:ext cx="3794760" cy="2172296"/>
          </a:xfrm>
          <a:prstGeom prst="rect">
            <a:avLst/>
          </a:prstGeom>
        </p:spPr>
      </p:pic>
    </p:spTree>
    <p:extLst>
      <p:ext uri="{BB962C8B-B14F-4D97-AF65-F5344CB8AC3E}">
        <p14:creationId xmlns:p14="http://schemas.microsoft.com/office/powerpoint/2010/main" val="2177981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fontScale="90000"/>
          </a:bodyPr>
          <a:lstStyle/>
          <a:p>
            <a:r>
              <a:rPr lang="en-US" cap="all" dirty="0">
                <a:solidFill>
                  <a:srgbClr val="112345"/>
                </a:solidFill>
              </a:rPr>
              <a:t>PQ testing @ SCHARP</a:t>
            </a:r>
          </a:p>
        </p:txBody>
      </p:sp>
      <p:sp>
        <p:nvSpPr>
          <p:cNvPr id="7" name="Text Placeholder 6">
            <a:extLst>
              <a:ext uri="{FF2B5EF4-FFF2-40B4-BE49-F238E27FC236}">
                <a16:creationId xmlns:a16="http://schemas.microsoft.com/office/drawing/2014/main" id="{B7EB9CB1-C3D3-48D1-AAAA-E96FC557817F}"/>
              </a:ext>
            </a:extLst>
          </p:cNvPr>
          <p:cNvSpPr>
            <a:spLocks noGrp="1"/>
          </p:cNvSpPr>
          <p:nvPr>
            <p:ph type="body" sz="quarter" idx="11"/>
          </p:nvPr>
        </p:nvSpPr>
        <p:spPr/>
        <p:txBody>
          <a:bodyPr/>
          <a:lstStyle/>
          <a:p>
            <a:r>
              <a:rPr lang="en-US" dirty="0"/>
              <a:t>Questions for consideration </a:t>
            </a:r>
          </a:p>
        </p:txBody>
      </p:sp>
      <p:sp>
        <p:nvSpPr>
          <p:cNvPr id="3" name="TextBox 2">
            <a:extLst>
              <a:ext uri="{FF2B5EF4-FFF2-40B4-BE49-F238E27FC236}">
                <a16:creationId xmlns:a16="http://schemas.microsoft.com/office/drawing/2014/main" id="{9C89A366-6EDB-415C-916D-B89417B228FC}"/>
              </a:ext>
            </a:extLst>
          </p:cNvPr>
          <p:cNvSpPr txBox="1"/>
          <p:nvPr/>
        </p:nvSpPr>
        <p:spPr>
          <a:xfrm>
            <a:off x="1066644" y="1997839"/>
            <a:ext cx="10040909" cy="2862322"/>
          </a:xfrm>
          <a:prstGeom prst="rect">
            <a:avLst/>
          </a:prstGeom>
          <a:noFill/>
        </p:spPr>
        <p:txBody>
          <a:bodyPr wrap="square" rtlCol="0">
            <a:spAutoFit/>
          </a:bodyPr>
          <a:lstStyle/>
          <a:p>
            <a:pPr marL="285744" indent="-285744">
              <a:buFontTx/>
              <a:buChar char="-"/>
            </a:pPr>
            <a:r>
              <a:rPr lang="en-US" dirty="0">
                <a:solidFill>
                  <a:srgbClr val="112345"/>
                </a:solidFill>
              </a:rPr>
              <a:t>What is the default state of the working environment? Is this expected?</a:t>
            </a:r>
          </a:p>
          <a:p>
            <a:pPr marL="285744" indent="-285744">
              <a:buFontTx/>
              <a:buChar char="-"/>
            </a:pPr>
            <a:r>
              <a:rPr lang="en-US" dirty="0">
                <a:solidFill>
                  <a:srgbClr val="112345"/>
                </a:solidFill>
              </a:rPr>
              <a:t>Do we get the same results when switching environments, e.g. different servers or operating systems?</a:t>
            </a:r>
          </a:p>
          <a:p>
            <a:pPr marL="285744" indent="-285744">
              <a:buFontTx/>
              <a:buChar char="-"/>
            </a:pPr>
            <a:r>
              <a:rPr lang="en-US" dirty="0">
                <a:solidFill>
                  <a:srgbClr val="112345"/>
                </a:solidFill>
              </a:rPr>
              <a:t>What custom options are we setting, specific to our organization?</a:t>
            </a:r>
          </a:p>
          <a:p>
            <a:pPr marL="285744" indent="-285744">
              <a:buFontTx/>
              <a:buChar char="-"/>
            </a:pPr>
            <a:r>
              <a:rPr lang="en-US" dirty="0">
                <a:solidFill>
                  <a:srgbClr val="112345"/>
                </a:solidFill>
              </a:rPr>
              <a:t>For workflows that depend on functions from multiple packages, do we observe unexpected interaction?</a:t>
            </a:r>
          </a:p>
          <a:p>
            <a:pPr marL="285744" indent="-285744">
              <a:buFontTx/>
              <a:buChar char="-"/>
            </a:pPr>
            <a:endParaRPr lang="en-US" dirty="0">
              <a:solidFill>
                <a:srgbClr val="112345"/>
              </a:solidFill>
            </a:endParaRPr>
          </a:p>
          <a:p>
            <a:pPr marL="285744" indent="-285744">
              <a:buFontTx/>
              <a:buChar char="-"/>
            </a:pPr>
            <a:endParaRPr lang="en-US" dirty="0">
              <a:solidFill>
                <a:srgbClr val="112345"/>
              </a:solidFill>
            </a:endParaRPr>
          </a:p>
          <a:p>
            <a:pPr marL="285744" indent="-285744">
              <a:buFontTx/>
              <a:buChar char="-"/>
            </a:pPr>
            <a:r>
              <a:rPr lang="en-US" dirty="0">
                <a:solidFill>
                  <a:srgbClr val="112345"/>
                </a:solidFill>
              </a:rPr>
              <a:t>How do we communicate expectations between stakeholder groups?</a:t>
            </a:r>
          </a:p>
          <a:p>
            <a:pPr marL="285744" indent="-285744">
              <a:buFontTx/>
              <a:buChar char="-"/>
            </a:pPr>
            <a:r>
              <a:rPr lang="en-US" dirty="0">
                <a:solidFill>
                  <a:srgbClr val="112345"/>
                </a:solidFill>
              </a:rPr>
              <a:t>How does validation code evolve over time? Is this easily traceable?</a:t>
            </a:r>
          </a:p>
          <a:p>
            <a:pPr marL="285744" indent="-285744">
              <a:buFontTx/>
              <a:buChar char="-"/>
            </a:pPr>
            <a:endParaRPr lang="en-US" dirty="0"/>
          </a:p>
        </p:txBody>
      </p:sp>
    </p:spTree>
    <p:extLst>
      <p:ext uri="{BB962C8B-B14F-4D97-AF65-F5344CB8AC3E}">
        <p14:creationId xmlns:p14="http://schemas.microsoft.com/office/powerpoint/2010/main" val="4202276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fontScale="90000"/>
          </a:bodyPr>
          <a:lstStyle/>
          <a:p>
            <a:r>
              <a:rPr lang="en-US" cap="all" dirty="0">
                <a:solidFill>
                  <a:srgbClr val="112345"/>
                </a:solidFill>
              </a:rPr>
              <a:t>PQ testing @ SCHARP</a:t>
            </a:r>
          </a:p>
        </p:txBody>
      </p:sp>
      <p:sp>
        <p:nvSpPr>
          <p:cNvPr id="15" name="Text Placeholder 14">
            <a:extLst>
              <a:ext uri="{FF2B5EF4-FFF2-40B4-BE49-F238E27FC236}">
                <a16:creationId xmlns:a16="http://schemas.microsoft.com/office/drawing/2014/main" id="{AD86EA9D-2734-438E-ACA3-AC197F253B26}"/>
              </a:ext>
            </a:extLst>
          </p:cNvPr>
          <p:cNvSpPr>
            <a:spLocks noGrp="1"/>
          </p:cNvSpPr>
          <p:nvPr>
            <p:ph type="body" sz="quarter" idx="11"/>
          </p:nvPr>
        </p:nvSpPr>
        <p:spPr>
          <a:xfrm>
            <a:off x="1066645" y="1149100"/>
            <a:ext cx="9164639" cy="306944"/>
          </a:xfrm>
        </p:spPr>
        <p:txBody>
          <a:bodyPr/>
          <a:lstStyle/>
          <a:p>
            <a:r>
              <a:rPr lang="en-US" i="1" dirty="0"/>
              <a:t>How do we communicate expectations between stakeholder groups?</a:t>
            </a:r>
          </a:p>
        </p:txBody>
      </p:sp>
      <p:grpSp>
        <p:nvGrpSpPr>
          <p:cNvPr id="11" name="Group 10">
            <a:extLst>
              <a:ext uri="{FF2B5EF4-FFF2-40B4-BE49-F238E27FC236}">
                <a16:creationId xmlns:a16="http://schemas.microsoft.com/office/drawing/2014/main" id="{3CA953B3-AA51-447F-8A31-EC744F94ACAD}"/>
              </a:ext>
            </a:extLst>
          </p:cNvPr>
          <p:cNvGrpSpPr/>
          <p:nvPr/>
        </p:nvGrpSpPr>
        <p:grpSpPr>
          <a:xfrm>
            <a:off x="184990" y="1776706"/>
            <a:ext cx="7895957" cy="2866616"/>
            <a:chOff x="-1271633" y="2094339"/>
            <a:chExt cx="7895956" cy="2866616"/>
          </a:xfrm>
        </p:grpSpPr>
        <p:pic>
          <p:nvPicPr>
            <p:cNvPr id="5" name="Picture 4">
              <a:extLst>
                <a:ext uri="{FF2B5EF4-FFF2-40B4-BE49-F238E27FC236}">
                  <a16:creationId xmlns:a16="http://schemas.microsoft.com/office/drawing/2014/main" id="{69A7BD99-B340-4421-86A4-F30EA3958740}"/>
                </a:ext>
              </a:extLst>
            </p:cNvPr>
            <p:cNvPicPr>
              <a:picLocks noChangeAspect="1"/>
            </p:cNvPicPr>
            <p:nvPr/>
          </p:nvPicPr>
          <p:blipFill rotWithShape="1">
            <a:blip r:embed="rId2"/>
            <a:srcRect l="9334" t="42354" r="5999"/>
            <a:stretch/>
          </p:blipFill>
          <p:spPr>
            <a:xfrm>
              <a:off x="-1271633" y="2305229"/>
              <a:ext cx="7278092" cy="265572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TextBox 9">
              <a:extLst>
                <a:ext uri="{FF2B5EF4-FFF2-40B4-BE49-F238E27FC236}">
                  <a16:creationId xmlns:a16="http://schemas.microsoft.com/office/drawing/2014/main" id="{F2D8728D-55CE-4886-809C-771E3FB6A057}"/>
                </a:ext>
              </a:extLst>
            </p:cNvPr>
            <p:cNvSpPr txBox="1"/>
            <p:nvPr/>
          </p:nvSpPr>
          <p:spPr>
            <a:xfrm>
              <a:off x="4192340" y="2094339"/>
              <a:ext cx="2431983" cy="400110"/>
            </a:xfrm>
            <a:prstGeom prst="rect">
              <a:avLst/>
            </a:prstGeom>
            <a:solidFill>
              <a:schemeClr val="bg1"/>
            </a:solidFill>
            <a:ln>
              <a:solidFill>
                <a:srgbClr val="C00000"/>
              </a:solidFill>
            </a:ln>
          </p:spPr>
          <p:txBody>
            <a:bodyPr wrap="square" rtlCol="0">
              <a:spAutoFit/>
            </a:bodyPr>
            <a:lstStyle/>
            <a:p>
              <a:r>
                <a:rPr lang="en-US" sz="2000" dirty="0">
                  <a:solidFill>
                    <a:srgbClr val="C00000"/>
                  </a:solidFill>
                </a:rPr>
                <a:t>Requirement report</a:t>
              </a:r>
            </a:p>
          </p:txBody>
        </p:sp>
      </p:grpSp>
      <p:pic>
        <p:nvPicPr>
          <p:cNvPr id="7" name="Picture 6">
            <a:extLst>
              <a:ext uri="{FF2B5EF4-FFF2-40B4-BE49-F238E27FC236}">
                <a16:creationId xmlns:a16="http://schemas.microsoft.com/office/drawing/2014/main" id="{75986456-54AE-40DB-9371-0989454CEBAB}"/>
              </a:ext>
            </a:extLst>
          </p:cNvPr>
          <p:cNvPicPr>
            <a:picLocks noChangeAspect="1"/>
          </p:cNvPicPr>
          <p:nvPr/>
        </p:nvPicPr>
        <p:blipFill>
          <a:blip r:embed="rId3"/>
          <a:stretch>
            <a:fillRect/>
          </a:stretch>
        </p:blipFill>
        <p:spPr>
          <a:xfrm>
            <a:off x="4607376" y="3334534"/>
            <a:ext cx="6230670" cy="337150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2" name="TextBox 11">
            <a:extLst>
              <a:ext uri="{FF2B5EF4-FFF2-40B4-BE49-F238E27FC236}">
                <a16:creationId xmlns:a16="http://schemas.microsoft.com/office/drawing/2014/main" id="{1EF56E95-FCDD-4046-AB67-1928063BEF3F}"/>
              </a:ext>
            </a:extLst>
          </p:cNvPr>
          <p:cNvSpPr txBox="1"/>
          <p:nvPr/>
        </p:nvSpPr>
        <p:spPr>
          <a:xfrm>
            <a:off x="9272739" y="3028890"/>
            <a:ext cx="2095500" cy="400110"/>
          </a:xfrm>
          <a:prstGeom prst="rect">
            <a:avLst/>
          </a:prstGeom>
          <a:solidFill>
            <a:schemeClr val="bg1"/>
          </a:solidFill>
          <a:ln>
            <a:solidFill>
              <a:srgbClr val="C00000"/>
            </a:solidFill>
          </a:ln>
        </p:spPr>
        <p:txBody>
          <a:bodyPr wrap="square" rtlCol="0">
            <a:spAutoFit/>
          </a:bodyPr>
          <a:lstStyle/>
          <a:p>
            <a:r>
              <a:rPr lang="en-US" sz="2000" dirty="0">
                <a:solidFill>
                  <a:srgbClr val="C00000"/>
                </a:solidFill>
              </a:rPr>
              <a:t>Validation report</a:t>
            </a:r>
          </a:p>
        </p:txBody>
      </p:sp>
    </p:spTree>
    <p:extLst>
      <p:ext uri="{BB962C8B-B14F-4D97-AF65-F5344CB8AC3E}">
        <p14:creationId xmlns:p14="http://schemas.microsoft.com/office/powerpoint/2010/main" val="2682446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fontScale="90000"/>
          </a:bodyPr>
          <a:lstStyle/>
          <a:p>
            <a:r>
              <a:rPr lang="en-US" cap="all" dirty="0">
                <a:solidFill>
                  <a:srgbClr val="112345"/>
                </a:solidFill>
              </a:rPr>
              <a:t>PQ testing @ SCHARP</a:t>
            </a:r>
          </a:p>
        </p:txBody>
      </p:sp>
      <p:sp>
        <p:nvSpPr>
          <p:cNvPr id="19" name="Text Placeholder 18">
            <a:extLst>
              <a:ext uri="{FF2B5EF4-FFF2-40B4-BE49-F238E27FC236}">
                <a16:creationId xmlns:a16="http://schemas.microsoft.com/office/drawing/2014/main" id="{B0A95457-6174-42AC-B4D2-D5B4F2C489DF}"/>
              </a:ext>
            </a:extLst>
          </p:cNvPr>
          <p:cNvSpPr>
            <a:spLocks noGrp="1"/>
          </p:cNvSpPr>
          <p:nvPr>
            <p:ph type="body" sz="quarter" idx="11"/>
          </p:nvPr>
        </p:nvSpPr>
        <p:spPr>
          <a:xfrm>
            <a:off x="1066645" y="1149100"/>
            <a:ext cx="9164639" cy="306944"/>
          </a:xfrm>
        </p:spPr>
        <p:txBody>
          <a:bodyPr/>
          <a:lstStyle/>
          <a:p>
            <a:r>
              <a:rPr lang="en-US" dirty="0"/>
              <a:t>Keep it DRY</a:t>
            </a:r>
          </a:p>
        </p:txBody>
      </p:sp>
      <p:grpSp>
        <p:nvGrpSpPr>
          <p:cNvPr id="11" name="Group 10">
            <a:extLst>
              <a:ext uri="{FF2B5EF4-FFF2-40B4-BE49-F238E27FC236}">
                <a16:creationId xmlns:a16="http://schemas.microsoft.com/office/drawing/2014/main" id="{3CA953B3-AA51-447F-8A31-EC744F94ACAD}"/>
              </a:ext>
            </a:extLst>
          </p:cNvPr>
          <p:cNvGrpSpPr/>
          <p:nvPr/>
        </p:nvGrpSpPr>
        <p:grpSpPr>
          <a:xfrm>
            <a:off x="1744980" y="2243533"/>
            <a:ext cx="5398771" cy="1688556"/>
            <a:chOff x="220980" y="2243532"/>
            <a:chExt cx="5398770" cy="1688556"/>
          </a:xfrm>
        </p:grpSpPr>
        <p:pic>
          <p:nvPicPr>
            <p:cNvPr id="5" name="Picture 4">
              <a:extLst>
                <a:ext uri="{FF2B5EF4-FFF2-40B4-BE49-F238E27FC236}">
                  <a16:creationId xmlns:a16="http://schemas.microsoft.com/office/drawing/2014/main" id="{69A7BD99-B340-4421-86A4-F30EA3958740}"/>
                </a:ext>
              </a:extLst>
            </p:cNvPr>
            <p:cNvPicPr>
              <a:picLocks noChangeAspect="1"/>
            </p:cNvPicPr>
            <p:nvPr/>
          </p:nvPicPr>
          <p:blipFill rotWithShape="1">
            <a:blip r:embed="rId2"/>
            <a:srcRect l="9334" t="42354" r="5999"/>
            <a:stretch/>
          </p:blipFill>
          <p:spPr>
            <a:xfrm>
              <a:off x="220980" y="2243532"/>
              <a:ext cx="4627535" cy="168855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0" name="TextBox 9">
              <a:extLst>
                <a:ext uri="{FF2B5EF4-FFF2-40B4-BE49-F238E27FC236}">
                  <a16:creationId xmlns:a16="http://schemas.microsoft.com/office/drawing/2014/main" id="{F2D8728D-55CE-4886-809C-771E3FB6A057}"/>
                </a:ext>
              </a:extLst>
            </p:cNvPr>
            <p:cNvSpPr txBox="1"/>
            <p:nvPr/>
          </p:nvSpPr>
          <p:spPr>
            <a:xfrm>
              <a:off x="3524250" y="2350712"/>
              <a:ext cx="2095500" cy="369332"/>
            </a:xfrm>
            <a:prstGeom prst="rect">
              <a:avLst/>
            </a:prstGeom>
            <a:solidFill>
              <a:schemeClr val="bg1"/>
            </a:solidFill>
            <a:ln>
              <a:solidFill>
                <a:srgbClr val="C00000"/>
              </a:solidFill>
            </a:ln>
          </p:spPr>
          <p:txBody>
            <a:bodyPr wrap="square" rtlCol="0">
              <a:spAutoFit/>
            </a:bodyPr>
            <a:lstStyle/>
            <a:p>
              <a:r>
                <a:rPr lang="en-US" dirty="0">
                  <a:solidFill>
                    <a:srgbClr val="C00000"/>
                  </a:solidFill>
                </a:rPr>
                <a:t>Requirement report</a:t>
              </a:r>
            </a:p>
          </p:txBody>
        </p:sp>
      </p:grpSp>
      <p:pic>
        <p:nvPicPr>
          <p:cNvPr id="7" name="Picture 6">
            <a:extLst>
              <a:ext uri="{FF2B5EF4-FFF2-40B4-BE49-F238E27FC236}">
                <a16:creationId xmlns:a16="http://schemas.microsoft.com/office/drawing/2014/main" id="{75986456-54AE-40DB-9371-0989454CEBAB}"/>
              </a:ext>
            </a:extLst>
          </p:cNvPr>
          <p:cNvPicPr>
            <a:picLocks noChangeAspect="1"/>
          </p:cNvPicPr>
          <p:nvPr/>
        </p:nvPicPr>
        <p:blipFill rotWithShape="1">
          <a:blip r:embed="rId3"/>
          <a:srcRect r="16530"/>
          <a:stretch/>
        </p:blipFill>
        <p:spPr>
          <a:xfrm>
            <a:off x="5768343" y="3253586"/>
            <a:ext cx="4678679" cy="303307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2" name="TextBox 11">
            <a:extLst>
              <a:ext uri="{FF2B5EF4-FFF2-40B4-BE49-F238E27FC236}">
                <a16:creationId xmlns:a16="http://schemas.microsoft.com/office/drawing/2014/main" id="{1EF56E95-FCDD-4046-AB67-1928063BEF3F}"/>
              </a:ext>
            </a:extLst>
          </p:cNvPr>
          <p:cNvSpPr txBox="1"/>
          <p:nvPr/>
        </p:nvSpPr>
        <p:spPr>
          <a:xfrm>
            <a:off x="8435341" y="3429001"/>
            <a:ext cx="2095500" cy="369332"/>
          </a:xfrm>
          <a:prstGeom prst="rect">
            <a:avLst/>
          </a:prstGeom>
          <a:solidFill>
            <a:schemeClr val="bg1"/>
          </a:solidFill>
          <a:ln>
            <a:solidFill>
              <a:srgbClr val="C00000"/>
            </a:solidFill>
          </a:ln>
        </p:spPr>
        <p:txBody>
          <a:bodyPr wrap="square" rtlCol="0">
            <a:spAutoFit/>
          </a:bodyPr>
          <a:lstStyle/>
          <a:p>
            <a:r>
              <a:rPr lang="en-US" dirty="0">
                <a:solidFill>
                  <a:srgbClr val="C00000"/>
                </a:solidFill>
              </a:rPr>
              <a:t>Validation report</a:t>
            </a:r>
          </a:p>
        </p:txBody>
      </p:sp>
      <p:pic>
        <p:nvPicPr>
          <p:cNvPr id="14" name="Picture 13">
            <a:extLst>
              <a:ext uri="{FF2B5EF4-FFF2-40B4-BE49-F238E27FC236}">
                <a16:creationId xmlns:a16="http://schemas.microsoft.com/office/drawing/2014/main" id="{80E0A42C-2C96-4C8B-BC29-262FF2FE8F1F}"/>
              </a:ext>
            </a:extLst>
          </p:cNvPr>
          <p:cNvPicPr>
            <a:picLocks noChangeAspect="1"/>
          </p:cNvPicPr>
          <p:nvPr/>
        </p:nvPicPr>
        <p:blipFill>
          <a:blip r:embed="rId4"/>
          <a:stretch>
            <a:fillRect/>
          </a:stretch>
        </p:blipFill>
        <p:spPr>
          <a:xfrm>
            <a:off x="2045973" y="3878582"/>
            <a:ext cx="3314700" cy="2447925"/>
          </a:xfrm>
          <a:prstGeom prst="rect">
            <a:avLst/>
          </a:prstGeom>
        </p:spPr>
      </p:pic>
      <p:cxnSp>
        <p:nvCxnSpPr>
          <p:cNvPr id="13" name="Straight Arrow Connector 12">
            <a:extLst>
              <a:ext uri="{FF2B5EF4-FFF2-40B4-BE49-F238E27FC236}">
                <a16:creationId xmlns:a16="http://schemas.microsoft.com/office/drawing/2014/main" id="{97B45009-B037-4AC5-9EC9-F7440E0129BE}"/>
              </a:ext>
            </a:extLst>
          </p:cNvPr>
          <p:cNvCxnSpPr>
            <a:cxnSpLocks/>
          </p:cNvCxnSpPr>
          <p:nvPr/>
        </p:nvCxnSpPr>
        <p:spPr>
          <a:xfrm>
            <a:off x="4328161" y="4450081"/>
            <a:ext cx="1866899" cy="9906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11C6714-5666-4177-BDAD-8E1F7D6096CF}"/>
              </a:ext>
            </a:extLst>
          </p:cNvPr>
          <p:cNvCxnSpPr>
            <a:cxnSpLocks/>
          </p:cNvCxnSpPr>
          <p:nvPr/>
        </p:nvCxnSpPr>
        <p:spPr>
          <a:xfrm flipH="1" flipV="1">
            <a:off x="2682242" y="2934736"/>
            <a:ext cx="780329" cy="146304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52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FE31A9D-015C-491A-86E8-E1146984CDEE}"/>
              </a:ext>
            </a:extLst>
          </p:cNvPr>
          <p:cNvSpPr>
            <a:spLocks noGrp="1"/>
          </p:cNvSpPr>
          <p:nvPr>
            <p:ph type="body" idx="18"/>
          </p:nvPr>
        </p:nvSpPr>
        <p:spPr>
          <a:xfrm>
            <a:off x="6096000" y="1927017"/>
            <a:ext cx="4805917" cy="909452"/>
          </a:xfrm>
        </p:spPr>
        <p:txBody>
          <a:bodyPr/>
          <a:lstStyle/>
          <a:p>
            <a:r>
              <a:rPr lang="en-US" dirty="0"/>
              <a:t>Review: What is the R Validation Framework?</a:t>
            </a:r>
          </a:p>
        </p:txBody>
      </p:sp>
      <p:sp>
        <p:nvSpPr>
          <p:cNvPr id="6" name="Text Placeholder 5">
            <a:extLst>
              <a:ext uri="{FF2B5EF4-FFF2-40B4-BE49-F238E27FC236}">
                <a16:creationId xmlns:a16="http://schemas.microsoft.com/office/drawing/2014/main" id="{49FB01F9-FB73-4467-AC4B-4A1D1354D682}"/>
              </a:ext>
            </a:extLst>
          </p:cNvPr>
          <p:cNvSpPr>
            <a:spLocks noGrp="1"/>
          </p:cNvSpPr>
          <p:nvPr>
            <p:ph type="body" idx="19"/>
          </p:nvPr>
        </p:nvSpPr>
        <p:spPr/>
        <p:txBody>
          <a:bodyPr/>
          <a:lstStyle/>
          <a:p>
            <a:r>
              <a:rPr lang="en-US" dirty="0"/>
              <a:t>Intro to {</a:t>
            </a:r>
            <a:r>
              <a:rPr lang="en-US" dirty="0" err="1"/>
              <a:t>valtools</a:t>
            </a:r>
            <a:r>
              <a:rPr lang="en-US" dirty="0"/>
              <a:t>}</a:t>
            </a:r>
          </a:p>
        </p:txBody>
      </p:sp>
      <p:sp>
        <p:nvSpPr>
          <p:cNvPr id="7" name="Text Placeholder 6">
            <a:extLst>
              <a:ext uri="{FF2B5EF4-FFF2-40B4-BE49-F238E27FC236}">
                <a16:creationId xmlns:a16="http://schemas.microsoft.com/office/drawing/2014/main" id="{DCB80A74-A21E-4F56-A54D-772E0B7F42F5}"/>
              </a:ext>
            </a:extLst>
          </p:cNvPr>
          <p:cNvSpPr>
            <a:spLocks noGrp="1"/>
          </p:cNvSpPr>
          <p:nvPr>
            <p:ph type="body" idx="20"/>
          </p:nvPr>
        </p:nvSpPr>
        <p:spPr/>
        <p:txBody>
          <a:bodyPr/>
          <a:lstStyle/>
          <a:p>
            <a:r>
              <a:rPr lang="en-US" dirty="0"/>
              <a:t>Why use {</a:t>
            </a:r>
            <a:r>
              <a:rPr lang="en-US" dirty="0" err="1"/>
              <a:t>valtools</a:t>
            </a:r>
            <a:r>
              <a:rPr lang="en-US" dirty="0"/>
              <a:t>} for performance qualification (PQ) testing?</a:t>
            </a:r>
          </a:p>
        </p:txBody>
      </p:sp>
      <p:sp>
        <p:nvSpPr>
          <p:cNvPr id="8" name="Text Placeholder 7">
            <a:extLst>
              <a:ext uri="{FF2B5EF4-FFF2-40B4-BE49-F238E27FC236}">
                <a16:creationId xmlns:a16="http://schemas.microsoft.com/office/drawing/2014/main" id="{ED8FC649-48A9-44CF-A176-DD52A663A954}"/>
              </a:ext>
            </a:extLst>
          </p:cNvPr>
          <p:cNvSpPr>
            <a:spLocks noGrp="1"/>
          </p:cNvSpPr>
          <p:nvPr>
            <p:ph type="body" idx="21"/>
          </p:nvPr>
        </p:nvSpPr>
        <p:spPr/>
        <p:txBody>
          <a:bodyPr/>
          <a:lstStyle/>
          <a:p>
            <a:r>
              <a:rPr lang="en-US" dirty="0"/>
              <a:t>Lessons learned at SCHARP</a:t>
            </a:r>
          </a:p>
        </p:txBody>
      </p:sp>
      <p:sp>
        <p:nvSpPr>
          <p:cNvPr id="9" name="Picture Placeholder 8">
            <a:extLst>
              <a:ext uri="{FF2B5EF4-FFF2-40B4-BE49-F238E27FC236}">
                <a16:creationId xmlns:a16="http://schemas.microsoft.com/office/drawing/2014/main" id="{70A8DB3A-3621-44A9-AD2E-37951CBF5545}"/>
              </a:ext>
            </a:extLst>
          </p:cNvPr>
          <p:cNvSpPr>
            <a:spLocks noGrp="1"/>
          </p:cNvSpPr>
          <p:nvPr>
            <p:ph type="pic" sz="quarter" idx="22"/>
          </p:nvPr>
        </p:nvSpPr>
        <p:spPr/>
      </p:sp>
      <p:sp>
        <p:nvSpPr>
          <p:cNvPr id="10" name="Picture Placeholder 9">
            <a:extLst>
              <a:ext uri="{FF2B5EF4-FFF2-40B4-BE49-F238E27FC236}">
                <a16:creationId xmlns:a16="http://schemas.microsoft.com/office/drawing/2014/main" id="{30FB30DD-E3F1-4AEA-A4A9-7AEAC8EE65BC}"/>
              </a:ext>
            </a:extLst>
          </p:cNvPr>
          <p:cNvSpPr>
            <a:spLocks noGrp="1"/>
          </p:cNvSpPr>
          <p:nvPr>
            <p:ph type="pic" sz="quarter" idx="23"/>
          </p:nvPr>
        </p:nvSpPr>
        <p:spPr/>
      </p:sp>
      <p:sp>
        <p:nvSpPr>
          <p:cNvPr id="11" name="Picture Placeholder 10">
            <a:extLst>
              <a:ext uri="{FF2B5EF4-FFF2-40B4-BE49-F238E27FC236}">
                <a16:creationId xmlns:a16="http://schemas.microsoft.com/office/drawing/2014/main" id="{F14B9767-3B21-49FF-AD88-46DCACE7F89E}"/>
              </a:ext>
            </a:extLst>
          </p:cNvPr>
          <p:cNvSpPr>
            <a:spLocks noGrp="1"/>
          </p:cNvSpPr>
          <p:nvPr>
            <p:ph type="pic" sz="quarter" idx="24"/>
          </p:nvPr>
        </p:nvSpPr>
        <p:spPr/>
      </p:sp>
      <p:sp>
        <p:nvSpPr>
          <p:cNvPr id="12" name="Picture Placeholder 11">
            <a:extLst>
              <a:ext uri="{FF2B5EF4-FFF2-40B4-BE49-F238E27FC236}">
                <a16:creationId xmlns:a16="http://schemas.microsoft.com/office/drawing/2014/main" id="{29A250BF-D004-47E9-9D7E-268BAAB87CBC}"/>
              </a:ext>
            </a:extLst>
          </p:cNvPr>
          <p:cNvSpPr>
            <a:spLocks noGrp="1"/>
          </p:cNvSpPr>
          <p:nvPr>
            <p:ph type="pic" sz="quarter" idx="25"/>
          </p:nvPr>
        </p:nvSpPr>
        <p:spPr/>
      </p:sp>
      <p:sp>
        <p:nvSpPr>
          <p:cNvPr id="13" name="Picture Placeholder 12">
            <a:extLst>
              <a:ext uri="{FF2B5EF4-FFF2-40B4-BE49-F238E27FC236}">
                <a16:creationId xmlns:a16="http://schemas.microsoft.com/office/drawing/2014/main" id="{ABF8D9B7-3619-4AEA-B7B8-AC3583BDD063}"/>
              </a:ext>
            </a:extLst>
          </p:cNvPr>
          <p:cNvSpPr>
            <a:spLocks noGrp="1"/>
          </p:cNvSpPr>
          <p:nvPr>
            <p:ph type="pic" sz="quarter" idx="26"/>
          </p:nvPr>
        </p:nvSpPr>
        <p:spPr/>
      </p:sp>
      <p:sp>
        <p:nvSpPr>
          <p:cNvPr id="14" name="TextBox 13">
            <a:extLst>
              <a:ext uri="{FF2B5EF4-FFF2-40B4-BE49-F238E27FC236}">
                <a16:creationId xmlns:a16="http://schemas.microsoft.com/office/drawing/2014/main" id="{48C1D1DA-0758-436E-ADE9-12030D563F89}"/>
              </a:ext>
            </a:extLst>
          </p:cNvPr>
          <p:cNvSpPr txBox="1"/>
          <p:nvPr/>
        </p:nvSpPr>
        <p:spPr>
          <a:xfrm>
            <a:off x="6096001" y="1010078"/>
            <a:ext cx="4429417" cy="830997"/>
          </a:xfrm>
          <a:prstGeom prst="rect">
            <a:avLst/>
          </a:prstGeom>
          <a:noFill/>
        </p:spPr>
        <p:txBody>
          <a:bodyPr wrap="square" rtlCol="0">
            <a:spAutoFit/>
          </a:bodyPr>
          <a:lstStyle/>
          <a:p>
            <a:r>
              <a:rPr lang="en-US" sz="2400" cap="all" dirty="0">
                <a:solidFill>
                  <a:schemeClr val="bg1"/>
                </a:solidFill>
              </a:rPr>
              <a:t>Defining Software Validation (for this talk)</a:t>
            </a:r>
          </a:p>
        </p:txBody>
      </p:sp>
    </p:spTree>
    <p:extLst>
      <p:ext uri="{BB962C8B-B14F-4D97-AF65-F5344CB8AC3E}">
        <p14:creationId xmlns:p14="http://schemas.microsoft.com/office/powerpoint/2010/main" val="1250183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37E5-308C-409F-BCFA-1556D71A9EE7}"/>
              </a:ext>
            </a:extLst>
          </p:cNvPr>
          <p:cNvSpPr>
            <a:spLocks noGrp="1"/>
          </p:cNvSpPr>
          <p:nvPr>
            <p:ph type="title"/>
          </p:nvPr>
        </p:nvSpPr>
        <p:spPr/>
        <p:txBody>
          <a:bodyPr>
            <a:normAutofit fontScale="90000"/>
          </a:bodyPr>
          <a:lstStyle/>
          <a:p>
            <a:r>
              <a:rPr lang="en-US" cap="all" dirty="0">
                <a:solidFill>
                  <a:srgbClr val="112345"/>
                </a:solidFill>
              </a:rPr>
              <a:t>PQ testing @ SCHARP</a:t>
            </a:r>
          </a:p>
        </p:txBody>
      </p:sp>
      <p:sp>
        <p:nvSpPr>
          <p:cNvPr id="23" name="Text Placeholder 22">
            <a:extLst>
              <a:ext uri="{FF2B5EF4-FFF2-40B4-BE49-F238E27FC236}">
                <a16:creationId xmlns:a16="http://schemas.microsoft.com/office/drawing/2014/main" id="{1F7D123D-4BF5-4FBD-B4D7-0F872942492F}"/>
              </a:ext>
            </a:extLst>
          </p:cNvPr>
          <p:cNvSpPr>
            <a:spLocks noGrp="1"/>
          </p:cNvSpPr>
          <p:nvPr>
            <p:ph type="body" sz="quarter" idx="11"/>
          </p:nvPr>
        </p:nvSpPr>
        <p:spPr>
          <a:xfrm>
            <a:off x="1066645" y="1149100"/>
            <a:ext cx="9164639" cy="306944"/>
          </a:xfrm>
        </p:spPr>
        <p:txBody>
          <a:bodyPr/>
          <a:lstStyle/>
          <a:p>
            <a:r>
              <a:rPr lang="en-US" i="1" dirty="0"/>
              <a:t>How does validation code evolve over time?</a:t>
            </a:r>
          </a:p>
        </p:txBody>
      </p:sp>
      <p:pic>
        <p:nvPicPr>
          <p:cNvPr id="20" name="Picture 19" descr="A screenshot of a computer&#10;&#10;Description automatically generated with medium confidence">
            <a:extLst>
              <a:ext uri="{FF2B5EF4-FFF2-40B4-BE49-F238E27FC236}">
                <a16:creationId xmlns:a16="http://schemas.microsoft.com/office/drawing/2014/main" id="{F4594EBF-715E-4C1E-90D3-CCCEAE1A33ED}"/>
              </a:ext>
            </a:extLst>
          </p:cNvPr>
          <p:cNvPicPr>
            <a:picLocks noChangeAspect="1"/>
          </p:cNvPicPr>
          <p:nvPr/>
        </p:nvPicPr>
        <p:blipFill rotWithShape="1">
          <a:blip r:embed="rId3">
            <a:extLst>
              <a:ext uri="{28A0092B-C50C-407E-A947-70E740481C1C}">
                <a14:useLocalDpi xmlns:a14="http://schemas.microsoft.com/office/drawing/2010/main" val="0"/>
              </a:ext>
            </a:extLst>
          </a:blip>
          <a:srcRect t="7336"/>
          <a:stretch/>
        </p:blipFill>
        <p:spPr>
          <a:xfrm>
            <a:off x="1959865" y="1802899"/>
            <a:ext cx="8253954" cy="4142911"/>
          </a:xfrm>
          <a:prstGeom prst="rect">
            <a:avLst/>
          </a:prstGeom>
        </p:spPr>
      </p:pic>
    </p:spTree>
    <p:extLst>
      <p:ext uri="{BB962C8B-B14F-4D97-AF65-F5344CB8AC3E}">
        <p14:creationId xmlns:p14="http://schemas.microsoft.com/office/powerpoint/2010/main" val="8282349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86A-A92E-4DBA-BD4A-76AE948E22C2}"/>
              </a:ext>
            </a:extLst>
          </p:cNvPr>
          <p:cNvSpPr>
            <a:spLocks noGrp="1"/>
          </p:cNvSpPr>
          <p:nvPr>
            <p:ph type="title"/>
          </p:nvPr>
        </p:nvSpPr>
        <p:spPr/>
        <p:txBody>
          <a:bodyPr>
            <a:normAutofit fontScale="90000"/>
          </a:bodyPr>
          <a:lstStyle/>
          <a:p>
            <a:r>
              <a:rPr lang="en-US" cap="all" dirty="0">
                <a:solidFill>
                  <a:srgbClr val="112345"/>
                </a:solidFill>
              </a:rPr>
              <a:t>Decisions that {</a:t>
            </a:r>
            <a:r>
              <a:rPr lang="en-US" cap="all" dirty="0" err="1">
                <a:solidFill>
                  <a:srgbClr val="112345"/>
                </a:solidFill>
              </a:rPr>
              <a:t>valtools</a:t>
            </a:r>
            <a:r>
              <a:rPr lang="en-US" cap="all" dirty="0">
                <a:solidFill>
                  <a:srgbClr val="112345"/>
                </a:solidFill>
              </a:rPr>
              <a:t>} </a:t>
            </a:r>
            <a:r>
              <a:rPr lang="en-US" u="sng" cap="all" dirty="0">
                <a:solidFill>
                  <a:srgbClr val="112345"/>
                </a:solidFill>
              </a:rPr>
              <a:t>cannot</a:t>
            </a:r>
            <a:r>
              <a:rPr lang="en-US" cap="all" dirty="0">
                <a:solidFill>
                  <a:srgbClr val="112345"/>
                </a:solidFill>
              </a:rPr>
              <a:t> help with …</a:t>
            </a:r>
          </a:p>
        </p:txBody>
      </p:sp>
      <p:sp>
        <p:nvSpPr>
          <p:cNvPr id="3" name="Content Placeholder 2">
            <a:extLst>
              <a:ext uri="{FF2B5EF4-FFF2-40B4-BE49-F238E27FC236}">
                <a16:creationId xmlns:a16="http://schemas.microsoft.com/office/drawing/2014/main" id="{070480D7-B6BF-4860-929E-2BA7CC474F98}"/>
              </a:ext>
            </a:extLst>
          </p:cNvPr>
          <p:cNvSpPr>
            <a:spLocks noGrp="1"/>
          </p:cNvSpPr>
          <p:nvPr>
            <p:ph type="body" sz="quarter" idx="10"/>
          </p:nvPr>
        </p:nvSpPr>
        <p:spPr>
          <a:xfrm>
            <a:off x="1066644" y="1890652"/>
            <a:ext cx="9147176" cy="2646501"/>
          </a:xfrm>
        </p:spPr>
        <p:txBody>
          <a:bodyPr>
            <a:normAutofit/>
          </a:bodyPr>
          <a:lstStyle/>
          <a:p>
            <a:pPr marL="285744" indent="-285744">
              <a:buFontTx/>
              <a:buChar char="-"/>
            </a:pPr>
            <a:r>
              <a:rPr lang="en-US" sz="2000" b="0" cap="none" dirty="0">
                <a:solidFill>
                  <a:srgbClr val="112345"/>
                </a:solidFill>
              </a:rPr>
              <a:t>What is the default state of the working environment? Is this expected?</a:t>
            </a:r>
          </a:p>
          <a:p>
            <a:pPr marL="285744" indent="-285744">
              <a:buFontTx/>
              <a:buChar char="-"/>
            </a:pPr>
            <a:r>
              <a:rPr lang="en-US" sz="2000" b="0" cap="none" dirty="0">
                <a:solidFill>
                  <a:srgbClr val="112345"/>
                </a:solidFill>
              </a:rPr>
              <a:t>Do we get the same results when switching environments, e.g. different servers or operating systems?</a:t>
            </a:r>
          </a:p>
          <a:p>
            <a:pPr marL="285744" indent="-285744">
              <a:buFontTx/>
              <a:buChar char="-"/>
            </a:pPr>
            <a:r>
              <a:rPr lang="en-US" sz="2000" b="0" cap="none" dirty="0">
                <a:solidFill>
                  <a:srgbClr val="112345"/>
                </a:solidFill>
              </a:rPr>
              <a:t>What custom options are we setting, specific to our organization?</a:t>
            </a:r>
          </a:p>
          <a:p>
            <a:pPr marL="285744" indent="-285744">
              <a:buFontTx/>
              <a:buChar char="-"/>
            </a:pPr>
            <a:r>
              <a:rPr lang="en-US" sz="2000" b="0" cap="none" dirty="0">
                <a:solidFill>
                  <a:srgbClr val="112345"/>
                </a:solidFill>
              </a:rPr>
              <a:t>For workflows that depend on functions from multiple packages, do we observe unexpected interaction?</a:t>
            </a:r>
          </a:p>
          <a:p>
            <a:endParaRPr lang="en-US" sz="2000" b="0" cap="none" dirty="0"/>
          </a:p>
        </p:txBody>
      </p:sp>
      <p:grpSp>
        <p:nvGrpSpPr>
          <p:cNvPr id="4" name="Group 3">
            <a:extLst>
              <a:ext uri="{FF2B5EF4-FFF2-40B4-BE49-F238E27FC236}">
                <a16:creationId xmlns:a16="http://schemas.microsoft.com/office/drawing/2014/main" id="{21391D15-DD85-4B44-A670-852D03CD00E7}"/>
              </a:ext>
            </a:extLst>
          </p:cNvPr>
          <p:cNvGrpSpPr/>
          <p:nvPr/>
        </p:nvGrpSpPr>
        <p:grpSpPr>
          <a:xfrm>
            <a:off x="3939540" y="4537153"/>
            <a:ext cx="5398771" cy="1688556"/>
            <a:chOff x="220980" y="2243532"/>
            <a:chExt cx="5398770" cy="1688556"/>
          </a:xfrm>
        </p:grpSpPr>
        <p:pic>
          <p:nvPicPr>
            <p:cNvPr id="5" name="Picture 4">
              <a:extLst>
                <a:ext uri="{FF2B5EF4-FFF2-40B4-BE49-F238E27FC236}">
                  <a16:creationId xmlns:a16="http://schemas.microsoft.com/office/drawing/2014/main" id="{9FFC5C0D-CB6E-4432-97B8-7A0509011394}"/>
                </a:ext>
              </a:extLst>
            </p:cNvPr>
            <p:cNvPicPr>
              <a:picLocks noChangeAspect="1"/>
            </p:cNvPicPr>
            <p:nvPr/>
          </p:nvPicPr>
          <p:blipFill rotWithShape="1">
            <a:blip r:embed="rId2"/>
            <a:srcRect l="9334" t="42354" r="5999"/>
            <a:stretch/>
          </p:blipFill>
          <p:spPr>
            <a:xfrm>
              <a:off x="220980" y="2243532"/>
              <a:ext cx="4627535" cy="1688556"/>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TextBox 5">
              <a:extLst>
                <a:ext uri="{FF2B5EF4-FFF2-40B4-BE49-F238E27FC236}">
                  <a16:creationId xmlns:a16="http://schemas.microsoft.com/office/drawing/2014/main" id="{C2DEC204-BE29-4C7A-8DB0-7D6E21666684}"/>
                </a:ext>
              </a:extLst>
            </p:cNvPr>
            <p:cNvSpPr txBox="1"/>
            <p:nvPr/>
          </p:nvSpPr>
          <p:spPr>
            <a:xfrm>
              <a:off x="3524250" y="2350712"/>
              <a:ext cx="2095500" cy="369332"/>
            </a:xfrm>
            <a:prstGeom prst="rect">
              <a:avLst/>
            </a:prstGeom>
            <a:solidFill>
              <a:schemeClr val="bg1"/>
            </a:solidFill>
            <a:ln>
              <a:solidFill>
                <a:srgbClr val="C00000"/>
              </a:solidFill>
            </a:ln>
          </p:spPr>
          <p:txBody>
            <a:bodyPr wrap="square" rtlCol="0">
              <a:spAutoFit/>
            </a:bodyPr>
            <a:lstStyle/>
            <a:p>
              <a:r>
                <a:rPr lang="en-US" dirty="0">
                  <a:solidFill>
                    <a:srgbClr val="C00000"/>
                  </a:solidFill>
                </a:rPr>
                <a:t>Requirement report</a:t>
              </a:r>
            </a:p>
          </p:txBody>
        </p:sp>
      </p:grpSp>
    </p:spTree>
    <p:extLst>
      <p:ext uri="{BB962C8B-B14F-4D97-AF65-F5344CB8AC3E}">
        <p14:creationId xmlns:p14="http://schemas.microsoft.com/office/powerpoint/2010/main" val="3622444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2686A-A92E-4DBA-BD4A-76AE948E22C2}"/>
              </a:ext>
            </a:extLst>
          </p:cNvPr>
          <p:cNvSpPr>
            <a:spLocks noGrp="1"/>
          </p:cNvSpPr>
          <p:nvPr>
            <p:ph type="title"/>
          </p:nvPr>
        </p:nvSpPr>
        <p:spPr/>
        <p:txBody>
          <a:bodyPr>
            <a:normAutofit fontScale="90000"/>
          </a:bodyPr>
          <a:lstStyle/>
          <a:p>
            <a:r>
              <a:rPr lang="en-US" cap="all" dirty="0">
                <a:solidFill>
                  <a:srgbClr val="112345"/>
                </a:solidFill>
              </a:rPr>
              <a:t>Why we like {</a:t>
            </a:r>
            <a:r>
              <a:rPr lang="en-US" cap="all" dirty="0" err="1">
                <a:solidFill>
                  <a:srgbClr val="112345"/>
                </a:solidFill>
              </a:rPr>
              <a:t>valtools</a:t>
            </a:r>
            <a:r>
              <a:rPr lang="en-US" cap="all" dirty="0">
                <a:solidFill>
                  <a:srgbClr val="112345"/>
                </a:solidFill>
              </a:rPr>
              <a:t>} at SCHARP</a:t>
            </a:r>
          </a:p>
        </p:txBody>
      </p:sp>
      <p:sp>
        <p:nvSpPr>
          <p:cNvPr id="3" name="Content Placeholder 2">
            <a:extLst>
              <a:ext uri="{FF2B5EF4-FFF2-40B4-BE49-F238E27FC236}">
                <a16:creationId xmlns:a16="http://schemas.microsoft.com/office/drawing/2014/main" id="{070480D7-B6BF-4860-929E-2BA7CC474F98}"/>
              </a:ext>
            </a:extLst>
          </p:cNvPr>
          <p:cNvSpPr>
            <a:spLocks noGrp="1"/>
          </p:cNvSpPr>
          <p:nvPr>
            <p:ph type="body" sz="quarter" idx="10"/>
          </p:nvPr>
        </p:nvSpPr>
        <p:spPr>
          <a:xfrm>
            <a:off x="1066644" y="1890652"/>
            <a:ext cx="9147176" cy="4472047"/>
          </a:xfrm>
        </p:spPr>
        <p:txBody>
          <a:bodyPr>
            <a:normAutofit/>
          </a:bodyPr>
          <a:lstStyle/>
          <a:p>
            <a:r>
              <a:rPr lang="en-US" sz="2400" b="0" cap="none" dirty="0">
                <a:solidFill>
                  <a:srgbClr val="112345"/>
                </a:solidFill>
              </a:rPr>
              <a:t>Modular development of requirements, test cases, test code, reports</a:t>
            </a:r>
          </a:p>
          <a:p>
            <a:r>
              <a:rPr lang="en-US" sz="2400" b="0" cap="none" dirty="0">
                <a:solidFill>
                  <a:srgbClr val="112345"/>
                </a:solidFill>
              </a:rPr>
              <a:t>Easy to customize and reuse validation elements</a:t>
            </a:r>
          </a:p>
          <a:p>
            <a:r>
              <a:rPr lang="en-US" sz="2400" b="0" cap="none" dirty="0">
                <a:solidFill>
                  <a:srgbClr val="112345"/>
                </a:solidFill>
              </a:rPr>
              <a:t>Extensibility/flexibility as needs change</a:t>
            </a:r>
          </a:p>
          <a:p>
            <a:r>
              <a:rPr lang="en-US" sz="2400" b="0" cap="none" dirty="0">
                <a:solidFill>
                  <a:srgbClr val="112345"/>
                </a:solidFill>
              </a:rPr>
              <a:t>Parallelization between decision-making and testing phases</a:t>
            </a:r>
          </a:p>
          <a:p>
            <a:r>
              <a:rPr lang="en-US" sz="2400" b="0" cap="none" dirty="0">
                <a:solidFill>
                  <a:srgbClr val="112345"/>
                </a:solidFill>
              </a:rPr>
              <a:t>Accessible materials for developers and non-developers</a:t>
            </a:r>
          </a:p>
          <a:p>
            <a:r>
              <a:rPr lang="en-US" sz="2400" b="0" cap="none" dirty="0">
                <a:solidFill>
                  <a:srgbClr val="112345"/>
                </a:solidFill>
              </a:rPr>
              <a:t>Bonus: single paradigm for system validation &amp; package development validation</a:t>
            </a:r>
          </a:p>
          <a:p>
            <a:endParaRPr lang="en-US" sz="2400" b="0" cap="none" dirty="0">
              <a:solidFill>
                <a:srgbClr val="112345"/>
              </a:solidFill>
            </a:endParaRPr>
          </a:p>
          <a:p>
            <a:endParaRPr lang="en-US" b="0" cap="none" dirty="0">
              <a:solidFill>
                <a:srgbClr val="112345"/>
              </a:solidFill>
            </a:endParaRPr>
          </a:p>
          <a:p>
            <a:endParaRPr lang="en-US" dirty="0"/>
          </a:p>
        </p:txBody>
      </p:sp>
    </p:spTree>
    <p:extLst>
      <p:ext uri="{BB962C8B-B14F-4D97-AF65-F5344CB8AC3E}">
        <p14:creationId xmlns:p14="http://schemas.microsoft.com/office/powerpoint/2010/main" val="1156201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E08FC0-99D9-444B-A2D1-57196F8D6C16}"/>
              </a:ext>
            </a:extLst>
          </p:cNvPr>
          <p:cNvSpPr>
            <a:spLocks noGrp="1"/>
          </p:cNvSpPr>
          <p:nvPr>
            <p:ph type="body" sz="quarter" idx="19"/>
          </p:nvPr>
        </p:nvSpPr>
        <p:spPr/>
        <p:txBody>
          <a:bodyPr>
            <a:normAutofit/>
          </a:bodyPr>
          <a:lstStyle/>
          <a:p>
            <a:r>
              <a:rPr lang="en-US" dirty="0"/>
              <a:t>Marie Vendettuoli // Senior Statistical Programmer // mvendett@scharp.org</a:t>
            </a:r>
          </a:p>
        </p:txBody>
      </p:sp>
      <p:grpSp>
        <p:nvGrpSpPr>
          <p:cNvPr id="13" name="Group 12">
            <a:extLst>
              <a:ext uri="{FF2B5EF4-FFF2-40B4-BE49-F238E27FC236}">
                <a16:creationId xmlns:a16="http://schemas.microsoft.com/office/drawing/2014/main" id="{16F2E099-71A5-4219-A335-C64F731E41B8}"/>
              </a:ext>
            </a:extLst>
          </p:cNvPr>
          <p:cNvGrpSpPr/>
          <p:nvPr/>
        </p:nvGrpSpPr>
        <p:grpSpPr>
          <a:xfrm>
            <a:off x="10774809" y="6344157"/>
            <a:ext cx="1417191" cy="308148"/>
            <a:chOff x="1704703" y="293057"/>
            <a:chExt cx="1417190" cy="308149"/>
          </a:xfrm>
        </p:grpSpPr>
        <p:sp>
          <p:nvSpPr>
            <p:cNvPr id="14" name="TextBox 13">
              <a:extLst>
                <a:ext uri="{FF2B5EF4-FFF2-40B4-BE49-F238E27FC236}">
                  <a16:creationId xmlns:a16="http://schemas.microsoft.com/office/drawing/2014/main" id="{0ECA815C-06F5-4621-A8E3-7D88AD111466}"/>
                </a:ext>
              </a:extLst>
            </p:cNvPr>
            <p:cNvSpPr txBox="1"/>
            <p:nvPr/>
          </p:nvSpPr>
          <p:spPr>
            <a:xfrm>
              <a:off x="1979023" y="293057"/>
              <a:ext cx="1142870" cy="307778"/>
            </a:xfrm>
            <a:prstGeom prst="rect">
              <a:avLst/>
            </a:prstGeom>
            <a:noFill/>
          </p:spPr>
          <p:txBody>
            <a:bodyPr wrap="square" rtlCol="0" anchor="ctr">
              <a:spAutoFit/>
            </a:bodyPr>
            <a:lstStyle/>
            <a:p>
              <a:r>
                <a:rPr lang="en-US" sz="1400" dirty="0" err="1">
                  <a:solidFill>
                    <a:schemeClr val="bg1"/>
                  </a:solidFill>
                </a:rPr>
                <a:t>mariev</a:t>
              </a:r>
              <a:endParaRPr lang="en-US" sz="1400" dirty="0">
                <a:solidFill>
                  <a:schemeClr val="bg1"/>
                </a:solidFill>
              </a:endParaRPr>
            </a:p>
          </p:txBody>
        </p:sp>
        <p:pic>
          <p:nvPicPr>
            <p:cNvPr id="15" name="Picture 14" descr="A picture containing clipart&#10;&#10;Description automatically generated">
              <a:extLst>
                <a:ext uri="{FF2B5EF4-FFF2-40B4-BE49-F238E27FC236}">
                  <a16:creationId xmlns:a16="http://schemas.microsoft.com/office/drawing/2014/main" id="{131B375D-C06B-4E28-9462-A92503E21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703" y="326886"/>
              <a:ext cx="274320" cy="274320"/>
            </a:xfrm>
            <a:prstGeom prst="rect">
              <a:avLst/>
            </a:prstGeom>
          </p:spPr>
        </p:pic>
      </p:grpSp>
    </p:spTree>
    <p:extLst>
      <p:ext uri="{BB962C8B-B14F-4D97-AF65-F5344CB8AC3E}">
        <p14:creationId xmlns:p14="http://schemas.microsoft.com/office/powerpoint/2010/main" val="4172100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20A132-DC8D-4025-B0DC-E5DEDAD8B8A1}"/>
              </a:ext>
            </a:extLst>
          </p:cNvPr>
          <p:cNvSpPr>
            <a:spLocks noGrp="1"/>
          </p:cNvSpPr>
          <p:nvPr>
            <p:ph type="title"/>
          </p:nvPr>
        </p:nvSpPr>
        <p:spPr>
          <a:xfrm>
            <a:off x="6096000" y="253054"/>
            <a:ext cx="5037765" cy="1279802"/>
          </a:xfrm>
        </p:spPr>
        <p:txBody>
          <a:bodyPr>
            <a:normAutofit fontScale="90000"/>
          </a:bodyPr>
          <a:lstStyle/>
          <a:p>
            <a:r>
              <a:rPr lang="en-US" cap="all" dirty="0">
                <a:solidFill>
                  <a:srgbClr val="112345"/>
                </a:solidFill>
              </a:rPr>
              <a:t>Goals of software validation</a:t>
            </a:r>
          </a:p>
        </p:txBody>
      </p:sp>
      <p:sp>
        <p:nvSpPr>
          <p:cNvPr id="3" name="Content Placeholder 2">
            <a:extLst>
              <a:ext uri="{FF2B5EF4-FFF2-40B4-BE49-F238E27FC236}">
                <a16:creationId xmlns:a16="http://schemas.microsoft.com/office/drawing/2014/main" id="{E27EFC47-9CFB-4ED6-BDFF-9061183B3146}"/>
              </a:ext>
            </a:extLst>
          </p:cNvPr>
          <p:cNvSpPr>
            <a:spLocks noGrp="1"/>
          </p:cNvSpPr>
          <p:nvPr>
            <p:ph type="body" sz="quarter" idx="11"/>
          </p:nvPr>
        </p:nvSpPr>
        <p:spPr>
          <a:xfrm>
            <a:off x="5289755" y="2939636"/>
            <a:ext cx="6321639" cy="978729"/>
          </a:xfrm>
          <a:solidFill>
            <a:schemeClr val="bg1">
              <a:lumMod val="95000"/>
            </a:schemeClr>
          </a:solidFill>
        </p:spPr>
        <p:txBody>
          <a:bodyPr anchor="ctr"/>
          <a:lstStyle/>
          <a:p>
            <a:pPr marL="0" indent="0" algn="ctr">
              <a:buNone/>
            </a:pPr>
            <a:r>
              <a:rPr lang="en-US" sz="3200" dirty="0"/>
              <a:t>“Truth” vs “A Regulatory Requirement”</a:t>
            </a:r>
          </a:p>
        </p:txBody>
      </p:sp>
      <p:sp>
        <p:nvSpPr>
          <p:cNvPr id="13" name="Picture Placeholder 12">
            <a:extLst>
              <a:ext uri="{FF2B5EF4-FFF2-40B4-BE49-F238E27FC236}">
                <a16:creationId xmlns:a16="http://schemas.microsoft.com/office/drawing/2014/main" id="{44FB8D81-28F3-411A-B6DC-A577DAA7E806}"/>
              </a:ext>
            </a:extLst>
          </p:cNvPr>
          <p:cNvSpPr>
            <a:spLocks noGrp="1"/>
          </p:cNvSpPr>
          <p:nvPr>
            <p:ph type="pic" sz="quarter" idx="16"/>
          </p:nvPr>
        </p:nvSpPr>
        <p:spPr>
          <a:solidFill>
            <a:srgbClr val="112345"/>
          </a:solidFill>
        </p:spPr>
      </p:sp>
      <p:grpSp>
        <p:nvGrpSpPr>
          <p:cNvPr id="14" name="Group 13">
            <a:extLst>
              <a:ext uri="{FF2B5EF4-FFF2-40B4-BE49-F238E27FC236}">
                <a16:creationId xmlns:a16="http://schemas.microsoft.com/office/drawing/2014/main" id="{52C27589-4835-444C-BCDB-1843044C4868}"/>
              </a:ext>
            </a:extLst>
          </p:cNvPr>
          <p:cNvGrpSpPr/>
          <p:nvPr/>
        </p:nvGrpSpPr>
        <p:grpSpPr>
          <a:xfrm>
            <a:off x="115085" y="1951255"/>
            <a:ext cx="5728177" cy="4194353"/>
            <a:chOff x="3036867" y="2663647"/>
            <a:chExt cx="5728177" cy="4194353"/>
          </a:xfrm>
        </p:grpSpPr>
        <p:pic>
          <p:nvPicPr>
            <p:cNvPr id="15" name="Picture 14" descr="Logo&#10;&#10;Description automatically generated">
              <a:extLst>
                <a:ext uri="{FF2B5EF4-FFF2-40B4-BE49-F238E27FC236}">
                  <a16:creationId xmlns:a16="http://schemas.microsoft.com/office/drawing/2014/main" id="{AD804B09-8EF9-48A0-A55E-E4A3F4547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9272" y="2663647"/>
              <a:ext cx="1463167" cy="1688738"/>
            </a:xfrm>
            <a:prstGeom prst="rect">
              <a:avLst/>
            </a:prstGeom>
          </p:spPr>
        </p:pic>
        <p:pic>
          <p:nvPicPr>
            <p:cNvPr id="16" name="Picture 15" descr="A picture containing icon&#10;&#10;Description automatically generated">
              <a:extLst>
                <a:ext uri="{FF2B5EF4-FFF2-40B4-BE49-F238E27FC236}">
                  <a16:creationId xmlns:a16="http://schemas.microsoft.com/office/drawing/2014/main" id="{28347221-0C31-4BD1-8760-5E69F58DDD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2439" y="2663647"/>
              <a:ext cx="1463167" cy="1694834"/>
            </a:xfrm>
            <a:prstGeom prst="rect">
              <a:avLst/>
            </a:prstGeom>
          </p:spPr>
        </p:pic>
        <p:pic>
          <p:nvPicPr>
            <p:cNvPr id="17" name="Picture 16" descr="A picture containing text, businesscard, sign&#10;&#10;Description automatically generated">
              <a:extLst>
                <a:ext uri="{FF2B5EF4-FFF2-40B4-BE49-F238E27FC236}">
                  <a16:creationId xmlns:a16="http://schemas.microsoft.com/office/drawing/2014/main" id="{9F2E0E41-88A8-430A-85A8-F641DB30F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2822" y="3886115"/>
              <a:ext cx="1462184" cy="1694835"/>
            </a:xfrm>
            <a:prstGeom prst="rect">
              <a:avLst/>
            </a:prstGeom>
          </p:spPr>
        </p:pic>
        <p:pic>
          <p:nvPicPr>
            <p:cNvPr id="18" name="Picture 17" descr="Graphical user interface, icon&#10;&#10;Description automatically generated">
              <a:extLst>
                <a:ext uri="{FF2B5EF4-FFF2-40B4-BE49-F238E27FC236}">
                  <a16:creationId xmlns:a16="http://schemas.microsoft.com/office/drawing/2014/main" id="{22BAE1D5-3EC8-48E6-8998-843DD33B3F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80793" y="3944853"/>
              <a:ext cx="1392029" cy="1613516"/>
            </a:xfrm>
            <a:prstGeom prst="rect">
              <a:avLst/>
            </a:prstGeom>
          </p:spPr>
        </p:pic>
        <p:pic>
          <p:nvPicPr>
            <p:cNvPr id="19" name="Picture 18" descr="A picture containing text, sign, vector graphics&#10;&#10;Description automatically generated">
              <a:extLst>
                <a:ext uri="{FF2B5EF4-FFF2-40B4-BE49-F238E27FC236}">
                  <a16:creationId xmlns:a16="http://schemas.microsoft.com/office/drawing/2014/main" id="{B8B9BFCA-F0D8-4328-BFA5-C43A306F93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5006" y="3904193"/>
              <a:ext cx="1462185" cy="1694835"/>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8E422DC0-7B4B-4383-BF45-9AC9715836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36867" y="5139035"/>
              <a:ext cx="1373569" cy="1592119"/>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4ED9F377-8AE8-48D4-9E63-573FD8EDE3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03422" y="5119985"/>
              <a:ext cx="1468150" cy="1694835"/>
            </a:xfrm>
            <a:prstGeom prst="rect">
              <a:avLst/>
            </a:prstGeom>
          </p:spPr>
        </p:pic>
        <p:pic>
          <p:nvPicPr>
            <p:cNvPr id="22" name="Picture 21" descr="Graphical user interface&#10;&#10;Description automatically generated">
              <a:extLst>
                <a:ext uri="{FF2B5EF4-FFF2-40B4-BE49-F238E27FC236}">
                  <a16:creationId xmlns:a16="http://schemas.microsoft.com/office/drawing/2014/main" id="{6AE1D5E7-0CFE-4E38-877F-79A6D360FFE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391018" y="5119985"/>
              <a:ext cx="1412404" cy="1637134"/>
            </a:xfrm>
            <a:prstGeom prst="rect">
              <a:avLst/>
            </a:prstGeom>
          </p:spPr>
        </p:pic>
        <p:pic>
          <p:nvPicPr>
            <p:cNvPr id="23" name="Picture 22" descr="A picture containing icon&#10;&#10;Description automatically generated">
              <a:extLst>
                <a:ext uri="{FF2B5EF4-FFF2-40B4-BE49-F238E27FC236}">
                  <a16:creationId xmlns:a16="http://schemas.microsoft.com/office/drawing/2014/main" id="{A34EF041-980D-4FA8-BEB8-52E8951CD53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65606" y="5119985"/>
              <a:ext cx="1499438" cy="1738015"/>
            </a:xfrm>
            <a:prstGeom prst="rect">
              <a:avLst/>
            </a:prstGeom>
          </p:spPr>
        </p:pic>
      </p:grpSp>
      <p:pic>
        <p:nvPicPr>
          <p:cNvPr id="44" name="Picture 43" descr="A picture containing text, sign&#10;&#10;Description automatically generated">
            <a:extLst>
              <a:ext uri="{FF2B5EF4-FFF2-40B4-BE49-F238E27FC236}">
                <a16:creationId xmlns:a16="http://schemas.microsoft.com/office/drawing/2014/main" id="{66672067-0A7A-4DFA-AB5F-30D7945FEDA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45654" y="660838"/>
            <a:ext cx="1464620" cy="1694836"/>
          </a:xfrm>
          <a:prstGeom prst="rect">
            <a:avLst/>
          </a:prstGeom>
        </p:spPr>
      </p:pic>
    </p:spTree>
    <p:extLst>
      <p:ext uri="{BB962C8B-B14F-4D97-AF65-F5344CB8AC3E}">
        <p14:creationId xmlns:p14="http://schemas.microsoft.com/office/powerpoint/2010/main" val="4095152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77AA201-5D1B-4E66-90FF-C2B76B743E94}"/>
              </a:ext>
            </a:extLst>
          </p:cNvPr>
          <p:cNvSpPr>
            <a:spLocks noGrp="1"/>
          </p:cNvSpPr>
          <p:nvPr>
            <p:ph type="body" sz="quarter" idx="10"/>
          </p:nvPr>
        </p:nvSpPr>
        <p:spPr>
          <a:xfrm>
            <a:off x="2189842" y="4854927"/>
            <a:ext cx="9147176" cy="445661"/>
          </a:xfrm>
        </p:spPr>
        <p:txBody>
          <a:bodyPr>
            <a:noAutofit/>
          </a:bodyPr>
          <a:lstStyle/>
          <a:p>
            <a:r>
              <a:rPr lang="en-US" sz="2400" b="0" cap="none" dirty="0">
                <a:solidFill>
                  <a:srgbClr val="112345"/>
                </a:solidFill>
              </a:rPr>
              <a:t>How much effort will this </a:t>
            </a:r>
            <a:r>
              <a:rPr lang="en-US" sz="2400" b="0" i="1" cap="none" dirty="0">
                <a:solidFill>
                  <a:srgbClr val="112345"/>
                </a:solidFill>
              </a:rPr>
              <a:t>really</a:t>
            </a:r>
            <a:r>
              <a:rPr lang="en-US" sz="2400" b="0" cap="none" dirty="0">
                <a:solidFill>
                  <a:srgbClr val="112345"/>
                </a:solidFill>
              </a:rPr>
              <a:t> take? What happens when I make an update?</a:t>
            </a:r>
          </a:p>
        </p:txBody>
      </p:sp>
      <p:sp>
        <p:nvSpPr>
          <p:cNvPr id="2" name="Title 1">
            <a:extLst>
              <a:ext uri="{FF2B5EF4-FFF2-40B4-BE49-F238E27FC236}">
                <a16:creationId xmlns:a16="http://schemas.microsoft.com/office/drawing/2014/main" id="{30734875-1DA0-44A8-AB64-ED904C152B8B}"/>
              </a:ext>
            </a:extLst>
          </p:cNvPr>
          <p:cNvSpPr>
            <a:spLocks noGrp="1"/>
          </p:cNvSpPr>
          <p:nvPr>
            <p:ph type="title"/>
          </p:nvPr>
        </p:nvSpPr>
        <p:spPr/>
        <p:txBody>
          <a:bodyPr>
            <a:normAutofit fontScale="90000"/>
          </a:bodyPr>
          <a:lstStyle/>
          <a:p>
            <a:r>
              <a:rPr lang="en-US" cap="all" dirty="0">
                <a:solidFill>
                  <a:srgbClr val="112345"/>
                </a:solidFill>
              </a:rPr>
              <a:t>Goals of software validation</a:t>
            </a:r>
          </a:p>
        </p:txBody>
      </p:sp>
      <p:sp>
        <p:nvSpPr>
          <p:cNvPr id="7" name="Text Placeholder 6">
            <a:extLst>
              <a:ext uri="{FF2B5EF4-FFF2-40B4-BE49-F238E27FC236}">
                <a16:creationId xmlns:a16="http://schemas.microsoft.com/office/drawing/2014/main" id="{35EB709B-4F07-4A28-95BF-60EE82CB9E55}"/>
              </a:ext>
            </a:extLst>
          </p:cNvPr>
          <p:cNvSpPr>
            <a:spLocks noGrp="1"/>
          </p:cNvSpPr>
          <p:nvPr>
            <p:ph type="body" sz="quarter" idx="11"/>
          </p:nvPr>
        </p:nvSpPr>
        <p:spPr>
          <a:xfrm>
            <a:off x="1066645" y="1149100"/>
            <a:ext cx="9164639" cy="323165"/>
          </a:xfrm>
        </p:spPr>
        <p:txBody>
          <a:bodyPr/>
          <a:lstStyle/>
          <a:p>
            <a:r>
              <a:rPr lang="en-US" sz="2000" b="1" dirty="0"/>
              <a:t>Truth-seeking</a:t>
            </a:r>
            <a:endParaRPr lang="en-US" dirty="0"/>
          </a:p>
        </p:txBody>
      </p:sp>
      <p:sp>
        <p:nvSpPr>
          <p:cNvPr id="12" name="TextBox 11">
            <a:extLst>
              <a:ext uri="{FF2B5EF4-FFF2-40B4-BE49-F238E27FC236}">
                <a16:creationId xmlns:a16="http://schemas.microsoft.com/office/drawing/2014/main" id="{42B9138C-3747-4608-9A46-002F72BD6173}"/>
              </a:ext>
            </a:extLst>
          </p:cNvPr>
          <p:cNvSpPr txBox="1"/>
          <p:nvPr/>
        </p:nvSpPr>
        <p:spPr>
          <a:xfrm>
            <a:off x="2189842" y="2005031"/>
            <a:ext cx="8897257" cy="830997"/>
          </a:xfrm>
          <a:prstGeom prst="rect">
            <a:avLst/>
          </a:prstGeom>
          <a:noFill/>
        </p:spPr>
        <p:txBody>
          <a:bodyPr wrap="square" rtlCol="0">
            <a:spAutoFit/>
          </a:bodyPr>
          <a:lstStyle/>
          <a:p>
            <a:r>
              <a:rPr lang="en-US" sz="2400" dirty="0">
                <a:solidFill>
                  <a:srgbClr val="18223A"/>
                </a:solidFill>
              </a:rPr>
              <a:t>How do I know this software is “fit for purpose”? Does this software play nicely with existing organizational infrastructure and resources?</a:t>
            </a:r>
          </a:p>
        </p:txBody>
      </p:sp>
      <p:pic>
        <p:nvPicPr>
          <p:cNvPr id="13" name="Picture 12">
            <a:extLst>
              <a:ext uri="{FF2B5EF4-FFF2-40B4-BE49-F238E27FC236}">
                <a16:creationId xmlns:a16="http://schemas.microsoft.com/office/drawing/2014/main" id="{5522EE39-DA1B-4217-845B-082D1EA93127}"/>
              </a:ext>
            </a:extLst>
          </p:cNvPr>
          <p:cNvPicPr>
            <a:picLocks noChangeAspect="1"/>
          </p:cNvPicPr>
          <p:nvPr/>
        </p:nvPicPr>
        <p:blipFill>
          <a:blip r:embed="rId2"/>
          <a:stretch>
            <a:fillRect/>
          </a:stretch>
        </p:blipFill>
        <p:spPr>
          <a:xfrm>
            <a:off x="1277551" y="2145316"/>
            <a:ext cx="379827" cy="365760"/>
          </a:xfrm>
          <a:prstGeom prst="rect">
            <a:avLst/>
          </a:prstGeom>
        </p:spPr>
      </p:pic>
      <p:pic>
        <p:nvPicPr>
          <p:cNvPr id="17" name="Picture 16">
            <a:extLst>
              <a:ext uri="{FF2B5EF4-FFF2-40B4-BE49-F238E27FC236}">
                <a16:creationId xmlns:a16="http://schemas.microsoft.com/office/drawing/2014/main" id="{369CB3F1-2115-4D14-9201-AFFF8CB619FD}"/>
              </a:ext>
            </a:extLst>
          </p:cNvPr>
          <p:cNvPicPr>
            <a:picLocks noChangeAspect="1"/>
          </p:cNvPicPr>
          <p:nvPr/>
        </p:nvPicPr>
        <p:blipFill>
          <a:blip r:embed="rId2"/>
          <a:stretch>
            <a:fillRect/>
          </a:stretch>
        </p:blipFill>
        <p:spPr>
          <a:xfrm>
            <a:off x="1277549" y="3520097"/>
            <a:ext cx="379827" cy="365760"/>
          </a:xfrm>
          <a:prstGeom prst="rect">
            <a:avLst/>
          </a:prstGeom>
        </p:spPr>
      </p:pic>
      <p:sp>
        <p:nvSpPr>
          <p:cNvPr id="18" name="TextBox 17">
            <a:extLst>
              <a:ext uri="{FF2B5EF4-FFF2-40B4-BE49-F238E27FC236}">
                <a16:creationId xmlns:a16="http://schemas.microsoft.com/office/drawing/2014/main" id="{23EADBCD-300A-4B00-9CE2-5B74AA58B106}"/>
              </a:ext>
            </a:extLst>
          </p:cNvPr>
          <p:cNvSpPr txBox="1"/>
          <p:nvPr/>
        </p:nvSpPr>
        <p:spPr>
          <a:xfrm>
            <a:off x="2189842" y="3285692"/>
            <a:ext cx="8897256" cy="830997"/>
          </a:xfrm>
          <a:prstGeom prst="rect">
            <a:avLst/>
          </a:prstGeom>
          <a:noFill/>
        </p:spPr>
        <p:txBody>
          <a:bodyPr wrap="square" rtlCol="0">
            <a:spAutoFit/>
          </a:bodyPr>
          <a:lstStyle/>
          <a:p>
            <a:r>
              <a:rPr lang="en-US" sz="2400" dirty="0">
                <a:solidFill>
                  <a:srgbClr val="112345"/>
                </a:solidFill>
              </a:rPr>
              <a:t>Have the developers considered the edge cases that are important to me? Is this performance reproducible? </a:t>
            </a:r>
          </a:p>
        </p:txBody>
      </p:sp>
      <p:pic>
        <p:nvPicPr>
          <p:cNvPr id="19" name="Picture 18">
            <a:extLst>
              <a:ext uri="{FF2B5EF4-FFF2-40B4-BE49-F238E27FC236}">
                <a16:creationId xmlns:a16="http://schemas.microsoft.com/office/drawing/2014/main" id="{1C412B78-DD35-4299-8FCB-D25629156090}"/>
              </a:ext>
            </a:extLst>
          </p:cNvPr>
          <p:cNvPicPr>
            <a:picLocks noChangeAspect="1"/>
          </p:cNvPicPr>
          <p:nvPr/>
        </p:nvPicPr>
        <p:blipFill>
          <a:blip r:embed="rId2"/>
          <a:stretch>
            <a:fillRect/>
          </a:stretch>
        </p:blipFill>
        <p:spPr>
          <a:xfrm>
            <a:off x="1277549" y="4894878"/>
            <a:ext cx="379827" cy="365760"/>
          </a:xfrm>
          <a:prstGeom prst="rect">
            <a:avLst/>
          </a:prstGeom>
        </p:spPr>
      </p:pic>
    </p:spTree>
    <p:extLst>
      <p:ext uri="{BB962C8B-B14F-4D97-AF65-F5344CB8AC3E}">
        <p14:creationId xmlns:p14="http://schemas.microsoft.com/office/powerpoint/2010/main" val="4131713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69418A7-36C1-413E-8519-6953EDD4E2C0}"/>
              </a:ext>
            </a:extLst>
          </p:cNvPr>
          <p:cNvSpPr txBox="1"/>
          <p:nvPr/>
        </p:nvSpPr>
        <p:spPr>
          <a:xfrm>
            <a:off x="3570973" y="4869797"/>
            <a:ext cx="770021" cy="369332"/>
          </a:xfrm>
          <a:prstGeom prst="rect">
            <a:avLst/>
          </a:prstGeom>
          <a:solidFill>
            <a:srgbClr val="39B6B9"/>
          </a:solidFill>
        </p:spPr>
        <p:txBody>
          <a:bodyPr wrap="square" rtlCol="0">
            <a:spAutoFit/>
          </a:bodyPr>
          <a:lstStyle/>
          <a:p>
            <a:endParaRPr lang="en-US" dirty="0"/>
          </a:p>
        </p:txBody>
      </p:sp>
      <p:sp>
        <p:nvSpPr>
          <p:cNvPr id="11" name="TextBox 10">
            <a:extLst>
              <a:ext uri="{FF2B5EF4-FFF2-40B4-BE49-F238E27FC236}">
                <a16:creationId xmlns:a16="http://schemas.microsoft.com/office/drawing/2014/main" id="{3662AB58-60C8-4497-9BF7-22E7A77C1060}"/>
              </a:ext>
            </a:extLst>
          </p:cNvPr>
          <p:cNvSpPr txBox="1"/>
          <p:nvPr/>
        </p:nvSpPr>
        <p:spPr>
          <a:xfrm>
            <a:off x="6096000" y="2054769"/>
            <a:ext cx="2220227" cy="365760"/>
          </a:xfrm>
          <a:prstGeom prst="rect">
            <a:avLst/>
          </a:prstGeom>
          <a:solidFill>
            <a:srgbClr val="39B6B9"/>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F34ADDEE-3E9B-4D2C-A385-6D9DEF21EFAD}"/>
              </a:ext>
            </a:extLst>
          </p:cNvPr>
          <p:cNvSpPr txBox="1"/>
          <p:nvPr/>
        </p:nvSpPr>
        <p:spPr>
          <a:xfrm>
            <a:off x="5324374" y="3702977"/>
            <a:ext cx="1759820" cy="369332"/>
          </a:xfrm>
          <a:prstGeom prst="rect">
            <a:avLst/>
          </a:prstGeom>
          <a:solidFill>
            <a:srgbClr val="39B6B9"/>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30734875-1DA0-44A8-AB64-ED904C152B8B}"/>
              </a:ext>
            </a:extLst>
          </p:cNvPr>
          <p:cNvSpPr>
            <a:spLocks noGrp="1"/>
          </p:cNvSpPr>
          <p:nvPr>
            <p:ph type="title"/>
          </p:nvPr>
        </p:nvSpPr>
        <p:spPr/>
        <p:txBody>
          <a:bodyPr>
            <a:normAutofit fontScale="90000"/>
          </a:bodyPr>
          <a:lstStyle/>
          <a:p>
            <a:r>
              <a:rPr lang="en-US" cap="all" dirty="0"/>
              <a:t>Goals of software validation</a:t>
            </a:r>
          </a:p>
        </p:txBody>
      </p:sp>
      <p:sp>
        <p:nvSpPr>
          <p:cNvPr id="5" name="Content Placeholder 4">
            <a:extLst>
              <a:ext uri="{FF2B5EF4-FFF2-40B4-BE49-F238E27FC236}">
                <a16:creationId xmlns:a16="http://schemas.microsoft.com/office/drawing/2014/main" id="{477AA201-5D1B-4E66-90FF-C2B76B743E94}"/>
              </a:ext>
            </a:extLst>
          </p:cNvPr>
          <p:cNvSpPr>
            <a:spLocks noGrp="1"/>
          </p:cNvSpPr>
          <p:nvPr>
            <p:ph type="body" sz="quarter" idx="10"/>
          </p:nvPr>
        </p:nvSpPr>
        <p:spPr>
          <a:xfrm>
            <a:off x="2189842" y="4854927"/>
            <a:ext cx="9147176" cy="445661"/>
          </a:xfrm>
        </p:spPr>
        <p:txBody>
          <a:bodyPr>
            <a:noAutofit/>
          </a:bodyPr>
          <a:lstStyle/>
          <a:p>
            <a:r>
              <a:rPr lang="en-US" sz="2400" b="0" cap="none" dirty="0">
                <a:solidFill>
                  <a:srgbClr val="112345"/>
                </a:solidFill>
              </a:rPr>
              <a:t>How much effort will this </a:t>
            </a:r>
            <a:r>
              <a:rPr lang="en-US" sz="2400" b="0" i="1" cap="none" dirty="0">
                <a:solidFill>
                  <a:srgbClr val="112345"/>
                </a:solidFill>
              </a:rPr>
              <a:t>really</a:t>
            </a:r>
            <a:r>
              <a:rPr lang="en-US" sz="2400" b="0" cap="none" dirty="0">
                <a:solidFill>
                  <a:srgbClr val="112345"/>
                </a:solidFill>
              </a:rPr>
              <a:t> take? What happens when I make an update?</a:t>
            </a:r>
          </a:p>
        </p:txBody>
      </p:sp>
      <p:sp>
        <p:nvSpPr>
          <p:cNvPr id="7" name="Text Placeholder 6">
            <a:extLst>
              <a:ext uri="{FF2B5EF4-FFF2-40B4-BE49-F238E27FC236}">
                <a16:creationId xmlns:a16="http://schemas.microsoft.com/office/drawing/2014/main" id="{35EB709B-4F07-4A28-95BF-60EE82CB9E55}"/>
              </a:ext>
            </a:extLst>
          </p:cNvPr>
          <p:cNvSpPr>
            <a:spLocks noGrp="1"/>
          </p:cNvSpPr>
          <p:nvPr>
            <p:ph type="body" sz="quarter" idx="11"/>
          </p:nvPr>
        </p:nvSpPr>
        <p:spPr>
          <a:xfrm>
            <a:off x="1066645" y="1149100"/>
            <a:ext cx="9164639" cy="323165"/>
          </a:xfrm>
        </p:spPr>
        <p:txBody>
          <a:bodyPr/>
          <a:lstStyle/>
          <a:p>
            <a:r>
              <a:rPr lang="en-US" sz="2000" b="1" dirty="0"/>
              <a:t>Truth-seeking</a:t>
            </a:r>
            <a:endParaRPr lang="en-US" dirty="0"/>
          </a:p>
        </p:txBody>
      </p:sp>
      <p:sp>
        <p:nvSpPr>
          <p:cNvPr id="12" name="TextBox 11">
            <a:extLst>
              <a:ext uri="{FF2B5EF4-FFF2-40B4-BE49-F238E27FC236}">
                <a16:creationId xmlns:a16="http://schemas.microsoft.com/office/drawing/2014/main" id="{42B9138C-3747-4608-9A46-002F72BD6173}"/>
              </a:ext>
            </a:extLst>
          </p:cNvPr>
          <p:cNvSpPr txBox="1"/>
          <p:nvPr/>
        </p:nvSpPr>
        <p:spPr>
          <a:xfrm>
            <a:off x="2189842" y="2005031"/>
            <a:ext cx="8897257" cy="830997"/>
          </a:xfrm>
          <a:prstGeom prst="rect">
            <a:avLst/>
          </a:prstGeom>
          <a:noFill/>
        </p:spPr>
        <p:txBody>
          <a:bodyPr wrap="square" rtlCol="0">
            <a:spAutoFit/>
          </a:bodyPr>
          <a:lstStyle/>
          <a:p>
            <a:r>
              <a:rPr lang="en-US" sz="2400" dirty="0">
                <a:solidFill>
                  <a:srgbClr val="18223A"/>
                </a:solidFill>
              </a:rPr>
              <a:t>How do I know this software is “fit for purpose”? Does this software play nicely with existing organizational infrastructure and resources?</a:t>
            </a:r>
          </a:p>
        </p:txBody>
      </p:sp>
      <p:pic>
        <p:nvPicPr>
          <p:cNvPr id="13" name="Picture 12">
            <a:extLst>
              <a:ext uri="{FF2B5EF4-FFF2-40B4-BE49-F238E27FC236}">
                <a16:creationId xmlns:a16="http://schemas.microsoft.com/office/drawing/2014/main" id="{5522EE39-DA1B-4217-845B-082D1EA93127}"/>
              </a:ext>
            </a:extLst>
          </p:cNvPr>
          <p:cNvPicPr>
            <a:picLocks noChangeAspect="1"/>
          </p:cNvPicPr>
          <p:nvPr/>
        </p:nvPicPr>
        <p:blipFill>
          <a:blip r:embed="rId2"/>
          <a:stretch>
            <a:fillRect/>
          </a:stretch>
        </p:blipFill>
        <p:spPr>
          <a:xfrm>
            <a:off x="1277551" y="2145316"/>
            <a:ext cx="379827" cy="365760"/>
          </a:xfrm>
          <a:prstGeom prst="rect">
            <a:avLst/>
          </a:prstGeom>
        </p:spPr>
      </p:pic>
      <p:pic>
        <p:nvPicPr>
          <p:cNvPr id="17" name="Picture 16">
            <a:extLst>
              <a:ext uri="{FF2B5EF4-FFF2-40B4-BE49-F238E27FC236}">
                <a16:creationId xmlns:a16="http://schemas.microsoft.com/office/drawing/2014/main" id="{369CB3F1-2115-4D14-9201-AFFF8CB619FD}"/>
              </a:ext>
            </a:extLst>
          </p:cNvPr>
          <p:cNvPicPr>
            <a:picLocks noChangeAspect="1"/>
          </p:cNvPicPr>
          <p:nvPr/>
        </p:nvPicPr>
        <p:blipFill>
          <a:blip r:embed="rId2"/>
          <a:stretch>
            <a:fillRect/>
          </a:stretch>
        </p:blipFill>
        <p:spPr>
          <a:xfrm>
            <a:off x="1277549" y="3520097"/>
            <a:ext cx="379827" cy="365760"/>
          </a:xfrm>
          <a:prstGeom prst="rect">
            <a:avLst/>
          </a:prstGeom>
        </p:spPr>
      </p:pic>
      <p:sp>
        <p:nvSpPr>
          <p:cNvPr id="18" name="TextBox 17">
            <a:extLst>
              <a:ext uri="{FF2B5EF4-FFF2-40B4-BE49-F238E27FC236}">
                <a16:creationId xmlns:a16="http://schemas.microsoft.com/office/drawing/2014/main" id="{23EADBCD-300A-4B00-9CE2-5B74AA58B106}"/>
              </a:ext>
            </a:extLst>
          </p:cNvPr>
          <p:cNvSpPr txBox="1"/>
          <p:nvPr/>
        </p:nvSpPr>
        <p:spPr>
          <a:xfrm>
            <a:off x="2189842" y="3285692"/>
            <a:ext cx="8897256" cy="830997"/>
          </a:xfrm>
          <a:prstGeom prst="rect">
            <a:avLst/>
          </a:prstGeom>
          <a:noFill/>
        </p:spPr>
        <p:txBody>
          <a:bodyPr wrap="square" rtlCol="0">
            <a:spAutoFit/>
          </a:bodyPr>
          <a:lstStyle/>
          <a:p>
            <a:r>
              <a:rPr lang="en-US" sz="2400" dirty="0">
                <a:solidFill>
                  <a:srgbClr val="112345"/>
                </a:solidFill>
              </a:rPr>
              <a:t>Have the developers considered the edge cases that are important to me? Is this performance reproducible? </a:t>
            </a:r>
          </a:p>
        </p:txBody>
      </p:sp>
      <p:pic>
        <p:nvPicPr>
          <p:cNvPr id="19" name="Picture 18">
            <a:extLst>
              <a:ext uri="{FF2B5EF4-FFF2-40B4-BE49-F238E27FC236}">
                <a16:creationId xmlns:a16="http://schemas.microsoft.com/office/drawing/2014/main" id="{1C412B78-DD35-4299-8FCB-D25629156090}"/>
              </a:ext>
            </a:extLst>
          </p:cNvPr>
          <p:cNvPicPr>
            <a:picLocks noChangeAspect="1"/>
          </p:cNvPicPr>
          <p:nvPr/>
        </p:nvPicPr>
        <p:blipFill>
          <a:blip r:embed="rId2"/>
          <a:stretch>
            <a:fillRect/>
          </a:stretch>
        </p:blipFill>
        <p:spPr>
          <a:xfrm>
            <a:off x="1277549" y="4894878"/>
            <a:ext cx="379827" cy="365760"/>
          </a:xfrm>
          <a:prstGeom prst="rect">
            <a:avLst/>
          </a:prstGeom>
        </p:spPr>
      </p:pic>
    </p:spTree>
    <p:extLst>
      <p:ext uri="{BB962C8B-B14F-4D97-AF65-F5344CB8AC3E}">
        <p14:creationId xmlns:p14="http://schemas.microsoft.com/office/powerpoint/2010/main" val="2337455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E8E2A9-38D1-47FE-956B-76BA9A7CD07D}"/>
              </a:ext>
            </a:extLst>
          </p:cNvPr>
          <p:cNvSpPr>
            <a:spLocks noGrp="1"/>
          </p:cNvSpPr>
          <p:nvPr>
            <p:ph type="title"/>
          </p:nvPr>
        </p:nvSpPr>
        <p:spPr/>
        <p:txBody>
          <a:bodyPr>
            <a:normAutofit fontScale="90000"/>
          </a:bodyPr>
          <a:lstStyle/>
          <a:p>
            <a:r>
              <a:rPr lang="en-US" cap="all" dirty="0"/>
              <a:t>Goals of software validation</a:t>
            </a:r>
          </a:p>
        </p:txBody>
      </p:sp>
      <p:sp>
        <p:nvSpPr>
          <p:cNvPr id="12" name="Text Placeholder 11">
            <a:extLst>
              <a:ext uri="{FF2B5EF4-FFF2-40B4-BE49-F238E27FC236}">
                <a16:creationId xmlns:a16="http://schemas.microsoft.com/office/drawing/2014/main" id="{B23BE5BA-2843-4247-A2F8-EEC511107ADE}"/>
              </a:ext>
            </a:extLst>
          </p:cNvPr>
          <p:cNvSpPr>
            <a:spLocks noGrp="1"/>
          </p:cNvSpPr>
          <p:nvPr>
            <p:ph type="body" sz="quarter" idx="11"/>
          </p:nvPr>
        </p:nvSpPr>
        <p:spPr>
          <a:xfrm>
            <a:off x="1066645" y="1149100"/>
            <a:ext cx="9164639" cy="695960"/>
          </a:xfrm>
        </p:spPr>
        <p:txBody>
          <a:bodyPr/>
          <a:lstStyle/>
          <a:p>
            <a:r>
              <a:rPr lang="en-US" b="1" dirty="0"/>
              <a:t>Fulfilling Regulatory Requirements</a:t>
            </a:r>
          </a:p>
          <a:p>
            <a:endParaRPr lang="en-US" dirty="0"/>
          </a:p>
        </p:txBody>
      </p:sp>
      <p:pic>
        <p:nvPicPr>
          <p:cNvPr id="11" name="Picture 10">
            <a:extLst>
              <a:ext uri="{FF2B5EF4-FFF2-40B4-BE49-F238E27FC236}">
                <a16:creationId xmlns:a16="http://schemas.microsoft.com/office/drawing/2014/main" id="{60DAC47C-3EE8-4035-92F8-7D1683646306}"/>
              </a:ext>
            </a:extLst>
          </p:cNvPr>
          <p:cNvPicPr>
            <a:picLocks noChangeAspect="1"/>
          </p:cNvPicPr>
          <p:nvPr/>
        </p:nvPicPr>
        <p:blipFill rotWithShape="1">
          <a:blip r:embed="rId2"/>
          <a:srcRect r="4463"/>
          <a:stretch/>
        </p:blipFill>
        <p:spPr>
          <a:xfrm>
            <a:off x="1960716" y="1845060"/>
            <a:ext cx="8974691" cy="3499269"/>
          </a:xfrm>
          <a:prstGeom prst="rect">
            <a:avLst/>
          </a:prstGeom>
        </p:spPr>
      </p:pic>
      <p:sp>
        <p:nvSpPr>
          <p:cNvPr id="10" name="TextBox 9">
            <a:extLst>
              <a:ext uri="{FF2B5EF4-FFF2-40B4-BE49-F238E27FC236}">
                <a16:creationId xmlns:a16="http://schemas.microsoft.com/office/drawing/2014/main" id="{3D52F97D-8F6F-4852-943A-2833E8FB89DE}"/>
              </a:ext>
            </a:extLst>
          </p:cNvPr>
          <p:cNvSpPr txBox="1"/>
          <p:nvPr/>
        </p:nvSpPr>
        <p:spPr>
          <a:xfrm>
            <a:off x="70787" y="6581001"/>
            <a:ext cx="8245843" cy="276999"/>
          </a:xfrm>
          <a:prstGeom prst="rect">
            <a:avLst/>
          </a:prstGeom>
          <a:noFill/>
        </p:spPr>
        <p:txBody>
          <a:bodyPr wrap="square" rtlCol="0">
            <a:spAutoFit/>
          </a:bodyPr>
          <a:lstStyle/>
          <a:p>
            <a:r>
              <a:rPr lang="en-US" sz="1200" dirty="0"/>
              <a:t>https://www.fda.gov/regulatory-information/search-fda-guidance-documents/general-principles-software-validation</a:t>
            </a:r>
          </a:p>
        </p:txBody>
      </p:sp>
    </p:spTree>
    <p:extLst>
      <p:ext uri="{BB962C8B-B14F-4D97-AF65-F5344CB8AC3E}">
        <p14:creationId xmlns:p14="http://schemas.microsoft.com/office/powerpoint/2010/main" val="1409256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1A9B74C-9E40-4CD6-A96A-62D09059B7B6}"/>
              </a:ext>
            </a:extLst>
          </p:cNvPr>
          <p:cNvPicPr>
            <a:picLocks noChangeAspect="1"/>
          </p:cNvPicPr>
          <p:nvPr/>
        </p:nvPicPr>
        <p:blipFill rotWithShape="1">
          <a:blip r:embed="rId2"/>
          <a:srcRect r="4463"/>
          <a:stretch/>
        </p:blipFill>
        <p:spPr>
          <a:xfrm>
            <a:off x="1960716" y="1845060"/>
            <a:ext cx="8974691" cy="3499269"/>
          </a:xfrm>
          <a:prstGeom prst="rect">
            <a:avLst/>
          </a:prstGeom>
        </p:spPr>
      </p:pic>
      <p:sp>
        <p:nvSpPr>
          <p:cNvPr id="7" name="Title 6">
            <a:extLst>
              <a:ext uri="{FF2B5EF4-FFF2-40B4-BE49-F238E27FC236}">
                <a16:creationId xmlns:a16="http://schemas.microsoft.com/office/drawing/2014/main" id="{ECE8E2A9-38D1-47FE-956B-76BA9A7CD07D}"/>
              </a:ext>
            </a:extLst>
          </p:cNvPr>
          <p:cNvSpPr>
            <a:spLocks noGrp="1"/>
          </p:cNvSpPr>
          <p:nvPr>
            <p:ph type="title"/>
          </p:nvPr>
        </p:nvSpPr>
        <p:spPr/>
        <p:txBody>
          <a:bodyPr>
            <a:normAutofit fontScale="90000"/>
          </a:bodyPr>
          <a:lstStyle/>
          <a:p>
            <a:r>
              <a:rPr lang="en-US" cap="all" dirty="0"/>
              <a:t>Goals of software validation</a:t>
            </a:r>
          </a:p>
        </p:txBody>
      </p:sp>
      <p:sp>
        <p:nvSpPr>
          <p:cNvPr id="6" name="Text Placeholder 5">
            <a:extLst>
              <a:ext uri="{FF2B5EF4-FFF2-40B4-BE49-F238E27FC236}">
                <a16:creationId xmlns:a16="http://schemas.microsoft.com/office/drawing/2014/main" id="{33E98552-E4AD-47DC-90B3-8919BADC9C6A}"/>
              </a:ext>
            </a:extLst>
          </p:cNvPr>
          <p:cNvSpPr>
            <a:spLocks noGrp="1"/>
          </p:cNvSpPr>
          <p:nvPr>
            <p:ph type="body" sz="quarter" idx="11"/>
          </p:nvPr>
        </p:nvSpPr>
        <p:spPr>
          <a:xfrm>
            <a:off x="1066645" y="1149100"/>
            <a:ext cx="9164639" cy="695960"/>
          </a:xfrm>
        </p:spPr>
        <p:txBody>
          <a:bodyPr/>
          <a:lstStyle/>
          <a:p>
            <a:r>
              <a:rPr lang="en-US" b="1" dirty="0"/>
              <a:t>Fulfilling Regulatory Requirements</a:t>
            </a:r>
          </a:p>
          <a:p>
            <a:endParaRPr lang="en-US" dirty="0"/>
          </a:p>
        </p:txBody>
      </p:sp>
      <p:sp>
        <p:nvSpPr>
          <p:cNvPr id="2" name="Rectangle 1">
            <a:extLst>
              <a:ext uri="{FF2B5EF4-FFF2-40B4-BE49-F238E27FC236}">
                <a16:creationId xmlns:a16="http://schemas.microsoft.com/office/drawing/2014/main" id="{4F9C4AAD-87A1-4109-BFB6-12EB727788AC}"/>
              </a:ext>
            </a:extLst>
          </p:cNvPr>
          <p:cNvSpPr/>
          <p:nvPr/>
        </p:nvSpPr>
        <p:spPr>
          <a:xfrm>
            <a:off x="2565934" y="3751660"/>
            <a:ext cx="6635817" cy="396818"/>
          </a:xfrm>
          <a:prstGeom prst="rect">
            <a:avLst/>
          </a:prstGeom>
          <a:noFill/>
          <a:ln w="76200">
            <a:solidFill>
              <a:srgbClr val="39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3F6EB7-38A6-4B52-ACBB-642CF3DDB38C}"/>
              </a:ext>
            </a:extLst>
          </p:cNvPr>
          <p:cNvSpPr txBox="1"/>
          <p:nvPr/>
        </p:nvSpPr>
        <p:spPr>
          <a:xfrm>
            <a:off x="1457064" y="2867743"/>
            <a:ext cx="2651993" cy="584775"/>
          </a:xfrm>
          <a:prstGeom prst="rect">
            <a:avLst/>
          </a:prstGeom>
          <a:solidFill>
            <a:schemeClr val="bg1"/>
          </a:solidFill>
          <a:ln>
            <a:solidFill>
              <a:schemeClr val="bg1">
                <a:lumMod val="85000"/>
              </a:schemeClr>
            </a:solidFill>
          </a:ln>
        </p:spPr>
        <p:txBody>
          <a:bodyPr wrap="square" rtlCol="0">
            <a:spAutoFit/>
          </a:bodyPr>
          <a:lstStyle/>
          <a:p>
            <a:r>
              <a:rPr lang="en-US" sz="3200" dirty="0">
                <a:solidFill>
                  <a:srgbClr val="39B6B9"/>
                </a:solidFill>
              </a:rPr>
              <a:t>Fit for purpose</a:t>
            </a:r>
          </a:p>
        </p:txBody>
      </p:sp>
      <p:sp>
        <p:nvSpPr>
          <p:cNvPr id="8" name="TextBox 7">
            <a:extLst>
              <a:ext uri="{FF2B5EF4-FFF2-40B4-BE49-F238E27FC236}">
                <a16:creationId xmlns:a16="http://schemas.microsoft.com/office/drawing/2014/main" id="{3B54A0BE-DE38-4597-8AE4-897540C6859C}"/>
              </a:ext>
            </a:extLst>
          </p:cNvPr>
          <p:cNvSpPr txBox="1"/>
          <p:nvPr/>
        </p:nvSpPr>
        <p:spPr>
          <a:xfrm>
            <a:off x="70787" y="6570024"/>
            <a:ext cx="8245843" cy="276999"/>
          </a:xfrm>
          <a:prstGeom prst="rect">
            <a:avLst/>
          </a:prstGeom>
          <a:noFill/>
        </p:spPr>
        <p:txBody>
          <a:bodyPr wrap="square" rtlCol="0">
            <a:spAutoFit/>
          </a:bodyPr>
          <a:lstStyle/>
          <a:p>
            <a:r>
              <a:rPr lang="en-US" sz="1200" dirty="0"/>
              <a:t>https://www.fda.gov/regulatory-information/search-fda-guidance-documents/general-principles-software-validation</a:t>
            </a:r>
          </a:p>
        </p:txBody>
      </p:sp>
    </p:spTree>
    <p:extLst>
      <p:ext uri="{BB962C8B-B14F-4D97-AF65-F5344CB8AC3E}">
        <p14:creationId xmlns:p14="http://schemas.microsoft.com/office/powerpoint/2010/main" val="703193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EA372F-09C0-4899-B9E8-805240F936CD}"/>
              </a:ext>
            </a:extLst>
          </p:cNvPr>
          <p:cNvPicPr>
            <a:picLocks noChangeAspect="1"/>
          </p:cNvPicPr>
          <p:nvPr/>
        </p:nvPicPr>
        <p:blipFill rotWithShape="1">
          <a:blip r:embed="rId2"/>
          <a:srcRect r="4463"/>
          <a:stretch/>
        </p:blipFill>
        <p:spPr>
          <a:xfrm>
            <a:off x="1960716" y="1845060"/>
            <a:ext cx="8974691" cy="3499269"/>
          </a:xfrm>
          <a:prstGeom prst="rect">
            <a:avLst/>
          </a:prstGeom>
        </p:spPr>
      </p:pic>
      <p:sp>
        <p:nvSpPr>
          <p:cNvPr id="7" name="Title 6">
            <a:extLst>
              <a:ext uri="{FF2B5EF4-FFF2-40B4-BE49-F238E27FC236}">
                <a16:creationId xmlns:a16="http://schemas.microsoft.com/office/drawing/2014/main" id="{ECE8E2A9-38D1-47FE-956B-76BA9A7CD07D}"/>
              </a:ext>
            </a:extLst>
          </p:cNvPr>
          <p:cNvSpPr>
            <a:spLocks noGrp="1"/>
          </p:cNvSpPr>
          <p:nvPr>
            <p:ph type="title"/>
          </p:nvPr>
        </p:nvSpPr>
        <p:spPr/>
        <p:txBody>
          <a:bodyPr>
            <a:normAutofit fontScale="90000"/>
          </a:bodyPr>
          <a:lstStyle/>
          <a:p>
            <a:r>
              <a:rPr lang="en-US" cap="all" dirty="0"/>
              <a:t>Goals of software validation</a:t>
            </a:r>
          </a:p>
        </p:txBody>
      </p:sp>
      <p:sp>
        <p:nvSpPr>
          <p:cNvPr id="3" name="Text Placeholder 2">
            <a:extLst>
              <a:ext uri="{FF2B5EF4-FFF2-40B4-BE49-F238E27FC236}">
                <a16:creationId xmlns:a16="http://schemas.microsoft.com/office/drawing/2014/main" id="{D4F259C7-02C5-4C15-8D40-C2EC7463714F}"/>
              </a:ext>
            </a:extLst>
          </p:cNvPr>
          <p:cNvSpPr>
            <a:spLocks noGrp="1"/>
          </p:cNvSpPr>
          <p:nvPr>
            <p:ph type="body" sz="quarter" idx="11"/>
          </p:nvPr>
        </p:nvSpPr>
        <p:spPr>
          <a:xfrm>
            <a:off x="1066645" y="1149100"/>
            <a:ext cx="9164639" cy="306944"/>
          </a:xfrm>
        </p:spPr>
        <p:txBody>
          <a:bodyPr/>
          <a:lstStyle/>
          <a:p>
            <a:r>
              <a:rPr lang="en-US" b="1" dirty="0"/>
              <a:t>Fulfilling Regulatory Requirements</a:t>
            </a:r>
          </a:p>
        </p:txBody>
      </p:sp>
      <p:grpSp>
        <p:nvGrpSpPr>
          <p:cNvPr id="2" name="Group 1">
            <a:extLst>
              <a:ext uri="{FF2B5EF4-FFF2-40B4-BE49-F238E27FC236}">
                <a16:creationId xmlns:a16="http://schemas.microsoft.com/office/drawing/2014/main" id="{8051C35A-1AB4-4AA3-A10E-8F86DFC8024C}"/>
              </a:ext>
            </a:extLst>
          </p:cNvPr>
          <p:cNvGrpSpPr/>
          <p:nvPr/>
        </p:nvGrpSpPr>
        <p:grpSpPr>
          <a:xfrm>
            <a:off x="1256593" y="2604591"/>
            <a:ext cx="4039307" cy="2154963"/>
            <a:chOff x="-267407" y="2604588"/>
            <a:chExt cx="4039307" cy="2154963"/>
          </a:xfrm>
        </p:grpSpPr>
        <p:sp>
          <p:nvSpPr>
            <p:cNvPr id="6" name="Rectangle 5">
              <a:extLst>
                <a:ext uri="{FF2B5EF4-FFF2-40B4-BE49-F238E27FC236}">
                  <a16:creationId xmlns:a16="http://schemas.microsoft.com/office/drawing/2014/main" id="{621EEA6C-EA07-490F-8479-75CFA4181B06}"/>
                </a:ext>
              </a:extLst>
            </p:cNvPr>
            <p:cNvSpPr/>
            <p:nvPr/>
          </p:nvSpPr>
          <p:spPr>
            <a:xfrm>
              <a:off x="1009650" y="4393959"/>
              <a:ext cx="2762250" cy="365592"/>
            </a:xfrm>
            <a:prstGeom prst="rect">
              <a:avLst/>
            </a:prstGeom>
            <a:noFill/>
            <a:ln w="76200">
              <a:solidFill>
                <a:srgbClr val="39B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8CA5A20-21A0-43B2-B9CA-14504233C93A}"/>
                </a:ext>
              </a:extLst>
            </p:cNvPr>
            <p:cNvSpPr txBox="1"/>
            <p:nvPr/>
          </p:nvSpPr>
          <p:spPr>
            <a:xfrm>
              <a:off x="-267407" y="2604588"/>
              <a:ext cx="2956793" cy="584775"/>
            </a:xfrm>
            <a:prstGeom prst="rect">
              <a:avLst/>
            </a:prstGeom>
            <a:solidFill>
              <a:schemeClr val="bg1"/>
            </a:solidFill>
            <a:ln>
              <a:solidFill>
                <a:schemeClr val="bg1">
                  <a:lumMod val="85000"/>
                </a:schemeClr>
              </a:solidFill>
            </a:ln>
          </p:spPr>
          <p:txBody>
            <a:bodyPr wrap="square" rtlCol="0">
              <a:spAutoFit/>
            </a:bodyPr>
            <a:lstStyle/>
            <a:p>
              <a:r>
                <a:rPr lang="en-US" sz="3200" dirty="0">
                  <a:solidFill>
                    <a:srgbClr val="39B6B9"/>
                  </a:solidFill>
                </a:rPr>
                <a:t>Reproducibility</a:t>
              </a:r>
            </a:p>
          </p:txBody>
        </p:sp>
      </p:grpSp>
      <p:sp>
        <p:nvSpPr>
          <p:cNvPr id="9" name="TextBox 8">
            <a:extLst>
              <a:ext uri="{FF2B5EF4-FFF2-40B4-BE49-F238E27FC236}">
                <a16:creationId xmlns:a16="http://schemas.microsoft.com/office/drawing/2014/main" id="{C895C7A9-C80D-4ACA-A36A-8A62B9DAF47D}"/>
              </a:ext>
            </a:extLst>
          </p:cNvPr>
          <p:cNvSpPr txBox="1"/>
          <p:nvPr/>
        </p:nvSpPr>
        <p:spPr>
          <a:xfrm>
            <a:off x="90464" y="6492876"/>
            <a:ext cx="8245843" cy="276999"/>
          </a:xfrm>
          <a:prstGeom prst="rect">
            <a:avLst/>
          </a:prstGeom>
          <a:noFill/>
        </p:spPr>
        <p:txBody>
          <a:bodyPr wrap="square" rtlCol="0">
            <a:spAutoFit/>
          </a:bodyPr>
          <a:lstStyle/>
          <a:p>
            <a:r>
              <a:rPr lang="en-US" sz="1200" dirty="0"/>
              <a:t>https://www.fda.gov/regulatory-information/search-fda-guidance-documents/general-principles-software-validation</a:t>
            </a:r>
          </a:p>
        </p:txBody>
      </p:sp>
    </p:spTree>
    <p:extLst>
      <p:ext uri="{BB962C8B-B14F-4D97-AF65-F5344CB8AC3E}">
        <p14:creationId xmlns:p14="http://schemas.microsoft.com/office/powerpoint/2010/main" val="11006331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4156</TotalTime>
  <Words>1464</Words>
  <Application>Microsoft Office PowerPoint</Application>
  <PresentationFormat>Widescreen</PresentationFormat>
  <Paragraphs>246</Paragraphs>
  <Slides>33</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Slack-Lato</vt:lpstr>
      <vt:lpstr>Source Sans Pro</vt:lpstr>
      <vt:lpstr>Office Theme</vt:lpstr>
      <vt:lpstr>{valtools}</vt:lpstr>
      <vt:lpstr>Acknowledgements</vt:lpstr>
      <vt:lpstr>PowerPoint Presentation</vt:lpstr>
      <vt:lpstr>Goals of software validation</vt:lpstr>
      <vt:lpstr>Goals of software validation</vt:lpstr>
      <vt:lpstr>Goals of software validation</vt:lpstr>
      <vt:lpstr>Goals of software validation</vt:lpstr>
      <vt:lpstr>Goals of software validation</vt:lpstr>
      <vt:lpstr>Goals of software validation</vt:lpstr>
      <vt:lpstr>Goals of software validation</vt:lpstr>
      <vt:lpstr>Why is this distinction important? </vt:lpstr>
      <vt:lpstr>PowerPoint Presentation</vt:lpstr>
      <vt:lpstr>PowerPoint Presentation</vt:lpstr>
      <vt:lpstr>PowerPoint Presentation</vt:lpstr>
      <vt:lpstr>PowerPoint Presentation</vt:lpstr>
      <vt:lpstr>Software Validation</vt:lpstr>
      <vt:lpstr>Software validation as process</vt:lpstr>
      <vt:lpstr>Software validation as process</vt:lpstr>
      <vt:lpstr>R Validation Framework</vt:lpstr>
      <vt:lpstr>R Validation Framework</vt:lpstr>
      <vt:lpstr>Intro to {valtools} </vt:lpstr>
      <vt:lpstr>Intro to {valtools}</vt:lpstr>
      <vt:lpstr>Intro to {valtools}</vt:lpstr>
      <vt:lpstr>Intro to {valtools}</vt:lpstr>
      <vt:lpstr>Performance Qualification (PQ) Testing</vt:lpstr>
      <vt:lpstr>Performance Qualification (PQ) Testing</vt:lpstr>
      <vt:lpstr>PQ testing @ SCHARP</vt:lpstr>
      <vt:lpstr>PQ testing @ SCHARP</vt:lpstr>
      <vt:lpstr>PQ testing @ SCHARP</vt:lpstr>
      <vt:lpstr>PQ testing @ SCHARP</vt:lpstr>
      <vt:lpstr>Decisions that {valtools} cannot help with …</vt:lpstr>
      <vt:lpstr>Why we like {valtools} at SCHARP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{valtools}</dc:title>
  <dc:creator>Vendettuoli, Marie C</dc:creator>
  <cp:lastModifiedBy>Vendettuoli, Marie C</cp:lastModifiedBy>
  <cp:revision>17</cp:revision>
  <dcterms:created xsi:type="dcterms:W3CDTF">2021-11-01T17:02:00Z</dcterms:created>
  <dcterms:modified xsi:type="dcterms:W3CDTF">2021-11-04T14:18:33Z</dcterms:modified>
</cp:coreProperties>
</file>